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1"/>
    <p:sldMasterId id="2147483687" r:id="rId2"/>
    <p:sldMasterId id="2147483699" r:id="rId3"/>
  </p:sldMasterIdLst>
  <p:notesMasterIdLst>
    <p:notesMasterId r:id="rId53"/>
  </p:notesMasterIdLst>
  <p:handoutMasterIdLst>
    <p:handoutMasterId r:id="rId54"/>
  </p:handoutMasterIdLst>
  <p:sldIdLst>
    <p:sldId id="256" r:id="rId4"/>
    <p:sldId id="315" r:id="rId5"/>
    <p:sldId id="258" r:id="rId6"/>
    <p:sldId id="260" r:id="rId7"/>
    <p:sldId id="261" r:id="rId8"/>
    <p:sldId id="262" r:id="rId9"/>
    <p:sldId id="263" r:id="rId10"/>
    <p:sldId id="312" r:id="rId11"/>
    <p:sldId id="313" r:id="rId12"/>
    <p:sldId id="269" r:id="rId13"/>
    <p:sldId id="270" r:id="rId14"/>
    <p:sldId id="271" r:id="rId15"/>
    <p:sldId id="272" r:id="rId16"/>
    <p:sldId id="273" r:id="rId17"/>
    <p:sldId id="275" r:id="rId18"/>
    <p:sldId id="276"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316" r:id="rId35"/>
    <p:sldId id="293" r:id="rId36"/>
    <p:sldId id="294" r:id="rId37"/>
    <p:sldId id="314" r:id="rId38"/>
    <p:sldId id="296" r:id="rId39"/>
    <p:sldId id="317" r:id="rId40"/>
    <p:sldId id="297" r:id="rId41"/>
    <p:sldId id="298" r:id="rId42"/>
    <p:sldId id="299" r:id="rId43"/>
    <p:sldId id="300" r:id="rId44"/>
    <p:sldId id="303" r:id="rId45"/>
    <p:sldId id="304" r:id="rId46"/>
    <p:sldId id="306" r:id="rId47"/>
    <p:sldId id="307" r:id="rId48"/>
    <p:sldId id="308" r:id="rId49"/>
    <p:sldId id="309" r:id="rId50"/>
    <p:sldId id="310" r:id="rId51"/>
    <p:sldId id="311" r:id="rId52"/>
  </p:sldIdLst>
  <p:sldSz cx="9144000" cy="5143500" type="screen16x9"/>
  <p:notesSz cx="6889750" cy="10021888"/>
  <p:defaultTextStyle>
    <a:defPPr>
      <a:defRPr lang="fr-BE"/>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enveillance Ecole" initials="BE" lastIdx="2" clrIdx="0">
    <p:extLst>
      <p:ext uri="{19B8F6BF-5375-455C-9EA6-DF929625EA0E}">
        <p15:presenceInfo xmlns:p15="http://schemas.microsoft.com/office/powerpoint/2012/main" userId="064603b913d75b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969"/>
    <a:srgbClr val="0F3B46"/>
    <a:srgbClr val="1D8F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127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9525" cap="flat">
              <a:solidFill>
                <a:srgbClr val="000000">
                  <a:alpha val="0"/>
                </a:srgbClr>
              </a:solidFill>
              <a:prstDash val="solid"/>
              <a:round/>
            </a:ln>
          </a:insideV>
        </a:tcBdr>
        <a:fill>
          <a:solidFill>
            <a:srgbClr val="E7EBED"/>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chemeClr val="accent6"/>
              </a:solidFill>
              <a:prstDash val="solid"/>
              <a:round/>
            </a:ln>
          </a:left>
          <a:right>
            <a:ln w="9525" cap="flat">
              <a:solidFill>
                <a:srgbClr val="000000">
                  <a:alpha val="0"/>
                </a:srgbClr>
              </a:solidFill>
              <a:prstDash val="solid"/>
              <a:round/>
            </a:ln>
          </a:right>
          <a:top>
            <a:ln w="127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solidFill>
            <a:srgbClr val="E7EBED"/>
          </a:solidFill>
        </a:fill>
      </a:tcStyle>
    </a:firstCol>
    <a:lastRow>
      <a:tcTxStyle b="on" i="off">
        <a:fontRef idx="major">
          <a:srgbClr val="000000"/>
        </a:fontRef>
        <a:srgbClr val="000000"/>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50800" cap="flat">
              <a:solidFill>
                <a:schemeClr val="accent6"/>
              </a:solidFill>
              <a:prstDash val="solid"/>
              <a:round/>
            </a:ln>
          </a:top>
          <a:bottom>
            <a:ln w="12700" cap="flat">
              <a:solidFill>
                <a:schemeClr val="accent6"/>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rgbClr val="FFFFFF"/>
          </a:solidFill>
        </a:fill>
      </a:tcStyle>
    </a:lastRow>
    <a:firstRow>
      <a:tcTxStyle b="on" i="off">
        <a:fontRef idx="major">
          <a:srgbClr val="FFFFFF"/>
        </a:fontRef>
        <a:srgbClr val="FFFFFF"/>
      </a:tcTxStyle>
      <a:tcStyle>
        <a:tcBdr>
          <a:left>
            <a:ln w="9525" cap="flat">
              <a:solidFill>
                <a:srgbClr val="000000">
                  <a:alpha val="0"/>
                </a:srgbClr>
              </a:solidFill>
              <a:prstDash val="solid"/>
              <a:round/>
            </a:ln>
          </a:left>
          <a:right>
            <a:ln w="9525" cap="flat">
              <a:solidFill>
                <a:srgbClr val="000000">
                  <a:alpha val="0"/>
                </a:srgbClr>
              </a:solidFill>
              <a:prstDash val="solid"/>
              <a:round/>
            </a:ln>
          </a:right>
          <a:top>
            <a:ln w="12700" cap="flat">
              <a:solidFill>
                <a:schemeClr val="accent6"/>
              </a:solidFill>
              <a:prstDash val="solid"/>
              <a:round/>
            </a:ln>
          </a:top>
          <a:bottom>
            <a:ln w="12700" cap="flat">
              <a:solidFill>
                <a:schemeClr val="accent6"/>
              </a:solidFill>
              <a:prstDash val="solid"/>
              <a:round/>
            </a:ln>
          </a:bottom>
          <a:insideH>
            <a:ln w="9525" cap="flat">
              <a:solidFill>
                <a:srgbClr val="000000">
                  <a:alpha val="0"/>
                </a:srgbClr>
              </a:solidFill>
              <a:prstDash val="solid"/>
              <a:round/>
            </a:ln>
          </a:insideH>
          <a:insideV>
            <a:ln w="9525" cap="flat">
              <a:solidFill>
                <a:srgbClr val="000000">
                  <a:alpha val="0"/>
                </a:srgbClr>
              </a:solidFill>
              <a:prstDash val="solid"/>
              <a:round/>
            </a:ln>
          </a:insideV>
        </a:tcBdr>
        <a:fill>
          <a:solidFill>
            <a:schemeClr val="accent6"/>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EAF9"/>
          </a:solidFill>
        </a:fill>
      </a:tcStyle>
    </a:wholeTbl>
    <a:band2H>
      <a:tcTxStyle/>
      <a:tcStyle>
        <a:tcBdr/>
        <a:fill>
          <a:solidFill>
            <a:srgbClr val="EBF5F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2CA"/>
          </a:solidFill>
        </a:fill>
      </a:tcStyle>
    </a:wholeTbl>
    <a:band2H>
      <a:tcTxStyle/>
      <a:tcStyle>
        <a:tcBdr/>
        <a:fill>
          <a:solidFill>
            <a:srgbClr val="FFEA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5DA"/>
          </a:solidFill>
        </a:fill>
      </a:tcStyle>
    </a:wholeTbl>
    <a:band2H>
      <a:tcTxStyle/>
      <a:tcStyle>
        <a:tcBdr/>
        <a:fill>
          <a:solidFill>
            <a:srgbClr val="E7EB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55"/>
  </p:normalViewPr>
  <p:slideViewPr>
    <p:cSldViewPr snapToGrid="0" snapToObjects="1">
      <p:cViewPr varScale="1">
        <p:scale>
          <a:sx n="77" d="100"/>
          <a:sy n="77" d="100"/>
        </p:scale>
        <p:origin x="90" y="1236"/>
      </p:cViewPr>
      <p:guideLst>
        <p:guide orient="horz" pos="1620"/>
        <p:guide pos="2880"/>
      </p:guideLst>
    </p:cSldViewPr>
  </p:slideViewPr>
  <p:notesTextViewPr>
    <p:cViewPr>
      <p:scale>
        <a:sx n="1" d="1"/>
        <a:sy n="1" d="1"/>
      </p:scale>
      <p:origin x="0" y="0"/>
    </p:cViewPr>
  </p:notesTextViewPr>
  <p:notesViewPr>
    <p:cSldViewPr snapToGrid="0" snapToObjects="1">
      <p:cViewPr varScale="1">
        <p:scale>
          <a:sx n="77" d="100"/>
          <a:sy n="77" d="100"/>
        </p:scale>
        <p:origin x="312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8.1639867606988437E-2"/>
          <c:y val="5.1222046237230999E-2"/>
          <c:w val="0.69313289050191751"/>
          <c:h val="0.71059591101294706"/>
        </c:manualLayout>
      </c:layout>
      <c:barChart>
        <c:barDir val="col"/>
        <c:grouping val="clustered"/>
        <c:varyColors val="0"/>
        <c:ser>
          <c:idx val="0"/>
          <c:order val="0"/>
          <c:tx>
            <c:strRef>
              <c:f>Feuil1!$B$1</c:f>
              <c:strCache>
                <c:ptCount val="1"/>
                <c:pt idx="0">
                  <c:v>Début d'année</c:v>
                </c:pt>
              </c:strCache>
            </c:strRef>
          </c:tx>
          <c:spPr>
            <a:solidFill>
              <a:schemeClr val="accent6">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Amélioration des relations entre élèves</c:v>
                </c:pt>
                <c:pt idx="1">
                  <c:v>Entraide</c:v>
                </c:pt>
                <c:pt idx="2">
                  <c:v>Respect entre élèves</c:v>
                </c:pt>
                <c:pt idx="3">
                  <c:v>Diminution des préjugés</c:v>
                </c:pt>
              </c:strCache>
            </c:strRef>
          </c:cat>
          <c:val>
            <c:numRef>
              <c:f>Feuil1!$B$2:$B$5</c:f>
              <c:numCache>
                <c:formatCode>General</c:formatCode>
                <c:ptCount val="4"/>
                <c:pt idx="0">
                  <c:v>33.299999999999997</c:v>
                </c:pt>
                <c:pt idx="1">
                  <c:v>44.4</c:v>
                </c:pt>
                <c:pt idx="2">
                  <c:v>38.9</c:v>
                </c:pt>
                <c:pt idx="3">
                  <c:v>38.9</c:v>
                </c:pt>
              </c:numCache>
            </c:numRef>
          </c:val>
          <c:extLst>
            <c:ext xmlns:c16="http://schemas.microsoft.com/office/drawing/2014/chart" uri="{C3380CC4-5D6E-409C-BE32-E72D297353CC}">
              <c16:uniqueId val="{00000006-BE53-4456-93E6-B8E588929D5F}"/>
            </c:ext>
          </c:extLst>
        </c:ser>
        <c:ser>
          <c:idx val="1"/>
          <c:order val="1"/>
          <c:tx>
            <c:strRef>
              <c:f>Feuil1!$C$1</c:f>
              <c:strCache>
                <c:ptCount val="1"/>
                <c:pt idx="0">
                  <c:v>Fin d'année</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Amélioration des relations entre élèves</c:v>
                </c:pt>
                <c:pt idx="1">
                  <c:v>Entraide</c:v>
                </c:pt>
                <c:pt idx="2">
                  <c:v>Respect entre élèves</c:v>
                </c:pt>
                <c:pt idx="3">
                  <c:v>Diminution des préjugés</c:v>
                </c:pt>
              </c:strCache>
            </c:strRef>
          </c:cat>
          <c:val>
            <c:numRef>
              <c:f>Feuil1!$C$2:$C$5</c:f>
              <c:numCache>
                <c:formatCode>General</c:formatCode>
                <c:ptCount val="4"/>
                <c:pt idx="0">
                  <c:v>63.3</c:v>
                </c:pt>
                <c:pt idx="1">
                  <c:v>90.8</c:v>
                </c:pt>
                <c:pt idx="2">
                  <c:v>72.7</c:v>
                </c:pt>
                <c:pt idx="3">
                  <c:v>72.7</c:v>
                </c:pt>
              </c:numCache>
            </c:numRef>
          </c:val>
          <c:extLst>
            <c:ext xmlns:c16="http://schemas.microsoft.com/office/drawing/2014/chart" uri="{C3380CC4-5D6E-409C-BE32-E72D297353CC}">
              <c16:uniqueId val="{00000007-BE53-4456-93E6-B8E588929D5F}"/>
            </c:ext>
          </c:extLst>
        </c:ser>
        <c:dLbls>
          <c:dLblPos val="outEnd"/>
          <c:showLegendKey val="0"/>
          <c:showVal val="1"/>
          <c:showCatName val="0"/>
          <c:showSerName val="0"/>
          <c:showPercent val="0"/>
          <c:showBubbleSize val="0"/>
        </c:dLbls>
        <c:gapWidth val="219"/>
        <c:overlap val="-27"/>
        <c:axId val="492795576"/>
        <c:axId val="492794936"/>
      </c:barChart>
      <c:catAx>
        <c:axId val="492795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492794936"/>
        <c:crosses val="autoZero"/>
        <c:auto val="1"/>
        <c:lblAlgn val="ctr"/>
        <c:lblOffset val="100"/>
        <c:noMultiLvlLbl val="0"/>
      </c:catAx>
      <c:valAx>
        <c:axId val="492794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4927955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Feuil1!$B$1</c:f>
              <c:strCache>
                <c:ptCount val="1"/>
                <c:pt idx="0">
                  <c:v>Début d'année</c:v>
                </c:pt>
              </c:strCache>
            </c:strRef>
          </c:tx>
          <c:spPr>
            <a:solidFill>
              <a:schemeClr val="accent6">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Disputes entre enfants</c:v>
                </c:pt>
                <c:pt idx="1">
                  <c:v>Injures entre enfants</c:v>
                </c:pt>
                <c:pt idx="2">
                  <c:v>Exclusion entre enfants</c:v>
                </c:pt>
              </c:strCache>
            </c:strRef>
          </c:cat>
          <c:val>
            <c:numRef>
              <c:f>Feuil1!$B$2:$B$4</c:f>
              <c:numCache>
                <c:formatCode>General</c:formatCode>
                <c:ptCount val="3"/>
                <c:pt idx="0">
                  <c:v>38.9</c:v>
                </c:pt>
                <c:pt idx="1">
                  <c:v>50</c:v>
                </c:pt>
                <c:pt idx="2">
                  <c:v>50</c:v>
                </c:pt>
              </c:numCache>
            </c:numRef>
          </c:val>
          <c:extLst>
            <c:ext xmlns:c16="http://schemas.microsoft.com/office/drawing/2014/chart" uri="{C3380CC4-5D6E-409C-BE32-E72D297353CC}">
              <c16:uniqueId val="{00000000-BA3B-411A-AFBB-E9FBC2902E4E}"/>
            </c:ext>
          </c:extLst>
        </c:ser>
        <c:ser>
          <c:idx val="1"/>
          <c:order val="1"/>
          <c:tx>
            <c:strRef>
              <c:f>Feuil1!$C$1</c:f>
              <c:strCache>
                <c:ptCount val="1"/>
                <c:pt idx="0">
                  <c:v>Fin d'année</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Disputes entre enfants</c:v>
                </c:pt>
                <c:pt idx="1">
                  <c:v>Injures entre enfants</c:v>
                </c:pt>
                <c:pt idx="2">
                  <c:v>Exclusion entre enfants</c:v>
                </c:pt>
              </c:strCache>
            </c:strRef>
          </c:cat>
          <c:val>
            <c:numRef>
              <c:f>Feuil1!$C$2:$C$4</c:f>
              <c:numCache>
                <c:formatCode>General</c:formatCode>
                <c:ptCount val="3"/>
                <c:pt idx="0">
                  <c:v>18.2</c:v>
                </c:pt>
                <c:pt idx="1">
                  <c:v>36.299999999999997</c:v>
                </c:pt>
                <c:pt idx="2">
                  <c:v>1</c:v>
                </c:pt>
              </c:numCache>
            </c:numRef>
          </c:val>
          <c:extLst>
            <c:ext xmlns:c16="http://schemas.microsoft.com/office/drawing/2014/chart" uri="{C3380CC4-5D6E-409C-BE32-E72D297353CC}">
              <c16:uniqueId val="{00000001-BA3B-411A-AFBB-E9FBC2902E4E}"/>
            </c:ext>
          </c:extLst>
        </c:ser>
        <c:dLbls>
          <c:showLegendKey val="0"/>
          <c:showVal val="0"/>
          <c:showCatName val="0"/>
          <c:showSerName val="0"/>
          <c:showPercent val="0"/>
          <c:showBubbleSize val="0"/>
        </c:dLbls>
        <c:gapWidth val="219"/>
        <c:overlap val="-27"/>
        <c:axId val="492795576"/>
        <c:axId val="492794936"/>
      </c:barChart>
      <c:catAx>
        <c:axId val="492795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492794936"/>
        <c:crosses val="autoZero"/>
        <c:auto val="1"/>
        <c:lblAlgn val="ctr"/>
        <c:lblOffset val="100"/>
        <c:noMultiLvlLbl val="0"/>
      </c:catAx>
      <c:valAx>
        <c:axId val="492794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4927955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6.504421322334708E-2"/>
          <c:y val="3.2230743515033668E-2"/>
          <c:w val="0.71171103612048492"/>
          <c:h val="0.72981223803869122"/>
        </c:manualLayout>
      </c:layout>
      <c:barChart>
        <c:barDir val="col"/>
        <c:grouping val="clustered"/>
        <c:varyColors val="0"/>
        <c:ser>
          <c:idx val="0"/>
          <c:order val="0"/>
          <c:tx>
            <c:strRef>
              <c:f>Feuil1!$B$1</c:f>
              <c:strCache>
                <c:ptCount val="1"/>
                <c:pt idx="0">
                  <c:v>Participants</c:v>
                </c:pt>
              </c:strCache>
            </c:strRef>
          </c:tx>
          <c:spPr>
            <a:solidFill>
              <a:schemeClr val="accent6">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Les autres enfants de la classe m'écoutent beaucoup</c:v>
                </c:pt>
                <c:pt idx="1">
                  <c:v>Je n'ai pas du tout peur de parler devant la classe</c:v>
                </c:pt>
                <c:pt idx="2">
                  <c:v>J'ai le sentiment d'être très bien accepté comme je suis</c:v>
                </c:pt>
                <c:pt idx="3">
                  <c:v>Quand je ne comprends pas quelque chose, j'ose toujours le dire ou souvent</c:v>
                </c:pt>
              </c:strCache>
            </c:strRef>
          </c:cat>
          <c:val>
            <c:numRef>
              <c:f>Feuil1!$B$2:$B$5</c:f>
              <c:numCache>
                <c:formatCode>General</c:formatCode>
                <c:ptCount val="4"/>
                <c:pt idx="0">
                  <c:v>48.3</c:v>
                </c:pt>
                <c:pt idx="1">
                  <c:v>43.6</c:v>
                </c:pt>
                <c:pt idx="2">
                  <c:v>57.2</c:v>
                </c:pt>
                <c:pt idx="3">
                  <c:v>60.3</c:v>
                </c:pt>
              </c:numCache>
            </c:numRef>
          </c:val>
          <c:extLst>
            <c:ext xmlns:c16="http://schemas.microsoft.com/office/drawing/2014/chart" uri="{C3380CC4-5D6E-409C-BE32-E72D297353CC}">
              <c16:uniqueId val="{00000000-5744-42EE-89DC-B0A08862B987}"/>
            </c:ext>
          </c:extLst>
        </c:ser>
        <c:ser>
          <c:idx val="1"/>
          <c:order val="1"/>
          <c:tx>
            <c:strRef>
              <c:f>Feuil1!$C$1</c:f>
              <c:strCache>
                <c:ptCount val="1"/>
                <c:pt idx="0">
                  <c:v>Non-participants</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Les autres enfants de la classe m'écoutent beaucoup</c:v>
                </c:pt>
                <c:pt idx="1">
                  <c:v>Je n'ai pas du tout peur de parler devant la classe</c:v>
                </c:pt>
                <c:pt idx="2">
                  <c:v>J'ai le sentiment d'être très bien accepté comme je suis</c:v>
                </c:pt>
                <c:pt idx="3">
                  <c:v>Quand je ne comprends pas quelque chose, j'ose toujours le dire ou souvent</c:v>
                </c:pt>
              </c:strCache>
            </c:strRef>
          </c:cat>
          <c:val>
            <c:numRef>
              <c:f>Feuil1!$C$2:$C$5</c:f>
              <c:numCache>
                <c:formatCode>General</c:formatCode>
                <c:ptCount val="4"/>
                <c:pt idx="0">
                  <c:v>25.5</c:v>
                </c:pt>
                <c:pt idx="1">
                  <c:v>30.3</c:v>
                </c:pt>
                <c:pt idx="2">
                  <c:v>40.799999999999997</c:v>
                </c:pt>
                <c:pt idx="3">
                  <c:v>33.6</c:v>
                </c:pt>
              </c:numCache>
            </c:numRef>
          </c:val>
          <c:extLst>
            <c:ext xmlns:c16="http://schemas.microsoft.com/office/drawing/2014/chart" uri="{C3380CC4-5D6E-409C-BE32-E72D297353CC}">
              <c16:uniqueId val="{00000001-5744-42EE-89DC-B0A08862B987}"/>
            </c:ext>
          </c:extLst>
        </c:ser>
        <c:dLbls>
          <c:dLblPos val="outEnd"/>
          <c:showLegendKey val="0"/>
          <c:showVal val="1"/>
          <c:showCatName val="0"/>
          <c:showSerName val="0"/>
          <c:showPercent val="0"/>
          <c:showBubbleSize val="0"/>
        </c:dLbls>
        <c:gapWidth val="219"/>
        <c:overlap val="-27"/>
        <c:axId val="492795576"/>
        <c:axId val="492794936"/>
      </c:barChart>
      <c:catAx>
        <c:axId val="492795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92794936"/>
        <c:crosses val="autoZero"/>
        <c:auto val="1"/>
        <c:lblAlgn val="ctr"/>
        <c:lblOffset val="100"/>
        <c:noMultiLvlLbl val="0"/>
      </c:catAx>
      <c:valAx>
        <c:axId val="492794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492795576"/>
        <c:crosses val="autoZero"/>
        <c:crossBetween val="between"/>
      </c:valAx>
      <c:spPr>
        <a:noFill/>
        <a:ln>
          <a:noFill/>
        </a:ln>
        <a:effectLst/>
      </c:spPr>
    </c:plotArea>
    <c:legend>
      <c:legendPos val="r"/>
      <c:layout>
        <c:manualLayout>
          <c:xMode val="edge"/>
          <c:yMode val="edge"/>
          <c:x val="0.80199076041757844"/>
          <c:y val="0.39576466375978708"/>
          <c:w val="0.1761217347831521"/>
          <c:h val="0.1442336154427020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8AC61-D04B-4861-AAB6-7367277DA1F1}" type="doc">
      <dgm:prSet loTypeId="urn:microsoft.com/office/officeart/2005/8/layout/radial1" loCatId="cycle" qsTypeId="urn:microsoft.com/office/officeart/2005/8/quickstyle/simple1" qsCatId="simple" csTypeId="urn:microsoft.com/office/officeart/2005/8/colors/accent6_2" csCatId="accent6" phldr="1"/>
      <dgm:spPr/>
      <dgm:t>
        <a:bodyPr/>
        <a:lstStyle/>
        <a:p>
          <a:endParaRPr lang="fr-BE"/>
        </a:p>
      </dgm:t>
    </dgm:pt>
    <dgm:pt modelId="{267F9F2F-D6B9-45D3-8135-CC8C8124290E}">
      <dgm:prSet phldrT="[Texte]" custT="1"/>
      <dgm:spPr>
        <a:solidFill>
          <a:schemeClr val="accent6">
            <a:lumMod val="60000"/>
            <a:lumOff val="40000"/>
          </a:schemeClr>
        </a:solidFill>
      </dgm:spPr>
      <dgm:t>
        <a:bodyPr/>
        <a:lstStyle/>
        <a:p>
          <a:r>
            <a:rPr lang="fr-BE" sz="1000" b="1" dirty="0"/>
            <a:t>Climat scolaire positif</a:t>
          </a:r>
        </a:p>
      </dgm:t>
    </dgm:pt>
    <dgm:pt modelId="{C44F72C6-2A16-453D-A874-84D07B124BD6}" type="parTrans" cxnId="{A4644CAA-E058-4BA4-B839-E483835F0463}">
      <dgm:prSet/>
      <dgm:spPr/>
      <dgm:t>
        <a:bodyPr/>
        <a:lstStyle/>
        <a:p>
          <a:endParaRPr lang="fr-BE" sz="1600"/>
        </a:p>
      </dgm:t>
    </dgm:pt>
    <dgm:pt modelId="{B74DE04F-CF1E-45AA-8F05-B8959C1D8837}" type="sibTrans" cxnId="{A4644CAA-E058-4BA4-B839-E483835F0463}">
      <dgm:prSet/>
      <dgm:spPr/>
      <dgm:t>
        <a:bodyPr/>
        <a:lstStyle/>
        <a:p>
          <a:endParaRPr lang="fr-BE" sz="1600"/>
        </a:p>
      </dgm:t>
    </dgm:pt>
    <dgm:pt modelId="{50E1CF2E-1ECF-471E-B183-E754CB14890F}">
      <dgm:prSet phldrT="[Texte]" custT="1"/>
      <dgm:spPr/>
      <dgm:t>
        <a:bodyPr/>
        <a:lstStyle/>
        <a:p>
          <a:pPr indent="0" algn="ctr">
            <a:buFont typeface="Arial" panose="020B0604020202020204" pitchFamily="34" charset="0"/>
            <a:buNone/>
          </a:pPr>
          <a:r>
            <a:rPr lang="fr-FR" sz="900" dirty="0"/>
            <a:t>Augmente la motivation à apprendre</a:t>
          </a:r>
          <a:endParaRPr lang="fr-BE" sz="900" dirty="0"/>
        </a:p>
      </dgm:t>
    </dgm:pt>
    <dgm:pt modelId="{0005D1B9-7A9A-480F-BC39-8A88D3AC9D5F}" type="parTrans" cxnId="{ED683E94-E644-4855-B96D-359A5053FFAB}">
      <dgm:prSet custT="1"/>
      <dgm:spPr/>
      <dgm:t>
        <a:bodyPr/>
        <a:lstStyle/>
        <a:p>
          <a:endParaRPr lang="fr-BE" sz="400"/>
        </a:p>
      </dgm:t>
    </dgm:pt>
    <dgm:pt modelId="{F7D49BB2-607A-40A2-88AF-FDB6643924BF}" type="sibTrans" cxnId="{ED683E94-E644-4855-B96D-359A5053FFAB}">
      <dgm:prSet/>
      <dgm:spPr/>
      <dgm:t>
        <a:bodyPr/>
        <a:lstStyle/>
        <a:p>
          <a:endParaRPr lang="fr-BE" sz="1600"/>
        </a:p>
      </dgm:t>
    </dgm:pt>
    <dgm:pt modelId="{F86189A7-E37D-4E19-A986-5C3830AEC5AF}">
      <dgm:prSet phldrT="[Texte]" custT="1"/>
      <dgm:spPr/>
      <dgm:t>
        <a:bodyPr/>
        <a:lstStyle/>
        <a:p>
          <a:pPr marL="0" indent="0" algn="ctr">
            <a:buFont typeface="Arial" panose="020B0604020202020204" pitchFamily="34" charset="0"/>
            <a:buNone/>
          </a:pPr>
          <a:r>
            <a:rPr lang="fr-FR" sz="900" dirty="0"/>
            <a:t>Améliore la qualité des apprentissages</a:t>
          </a:r>
          <a:endParaRPr lang="fr-BE" sz="900" dirty="0"/>
        </a:p>
      </dgm:t>
    </dgm:pt>
    <dgm:pt modelId="{10DB7F8F-4A08-43F9-82CC-365C9D4A204D}" type="parTrans" cxnId="{7C0222DB-EA5C-4119-84B5-0804D43763FF}">
      <dgm:prSet custT="1"/>
      <dgm:spPr/>
      <dgm:t>
        <a:bodyPr/>
        <a:lstStyle/>
        <a:p>
          <a:endParaRPr lang="fr-BE" sz="400"/>
        </a:p>
      </dgm:t>
    </dgm:pt>
    <dgm:pt modelId="{489CFE66-AEBB-42E8-891E-B6EF29835DA4}" type="sibTrans" cxnId="{7C0222DB-EA5C-4119-84B5-0804D43763FF}">
      <dgm:prSet/>
      <dgm:spPr/>
      <dgm:t>
        <a:bodyPr/>
        <a:lstStyle/>
        <a:p>
          <a:endParaRPr lang="fr-BE" sz="1600"/>
        </a:p>
      </dgm:t>
    </dgm:pt>
    <dgm:pt modelId="{C073197C-3457-460D-885E-EB35D3795080}">
      <dgm:prSet phldrT="[Texte]" custT="1"/>
      <dgm:spPr/>
      <dgm:t>
        <a:bodyPr/>
        <a:lstStyle/>
        <a:p>
          <a:pPr indent="0" algn="ctr">
            <a:buFont typeface="Arial" panose="020B0604020202020204" pitchFamily="34" charset="0"/>
            <a:buNone/>
          </a:pPr>
          <a:r>
            <a:rPr lang="fr-FR" sz="900" dirty="0"/>
            <a:t>Réduit l’absentéisme, le décrochage, l’exclusion scolaire</a:t>
          </a:r>
          <a:endParaRPr lang="fr-BE" sz="900" dirty="0"/>
        </a:p>
      </dgm:t>
    </dgm:pt>
    <dgm:pt modelId="{18E3A6E2-7A20-41FB-ADE1-AF18C9D1A6AF}" type="parTrans" cxnId="{2F6D45E8-9237-49DB-ACE2-C7FA18509AB3}">
      <dgm:prSet custT="1"/>
      <dgm:spPr/>
      <dgm:t>
        <a:bodyPr/>
        <a:lstStyle/>
        <a:p>
          <a:endParaRPr lang="fr-BE" sz="400"/>
        </a:p>
      </dgm:t>
    </dgm:pt>
    <dgm:pt modelId="{CB565668-6EE1-428C-A9AD-6D3157EA8415}" type="sibTrans" cxnId="{2F6D45E8-9237-49DB-ACE2-C7FA18509AB3}">
      <dgm:prSet/>
      <dgm:spPr/>
      <dgm:t>
        <a:bodyPr/>
        <a:lstStyle/>
        <a:p>
          <a:endParaRPr lang="fr-BE" sz="1600"/>
        </a:p>
      </dgm:t>
    </dgm:pt>
    <dgm:pt modelId="{F66E4CAB-5FB5-40C2-BED2-1BFB734EAE68}">
      <dgm:prSet phldrT="[Texte]" custT="1"/>
      <dgm:spPr/>
      <dgm:t>
        <a:bodyPr/>
        <a:lstStyle/>
        <a:p>
          <a:pPr indent="0" algn="ctr">
            <a:buFont typeface="Arial" panose="020B0604020202020204" pitchFamily="34" charset="0"/>
            <a:buNone/>
          </a:pPr>
          <a:r>
            <a:rPr lang="fr-FR" sz="900" dirty="0"/>
            <a:t>Atténue l’impact négatif du contexte socio-économique</a:t>
          </a:r>
          <a:endParaRPr lang="fr-BE" sz="900" dirty="0"/>
        </a:p>
      </dgm:t>
    </dgm:pt>
    <dgm:pt modelId="{971C0851-8CED-4378-9466-8EB5FB456195}" type="parTrans" cxnId="{063558D8-FD4F-4E96-AF9F-1A6BD293DD21}">
      <dgm:prSet custT="1"/>
      <dgm:spPr/>
      <dgm:t>
        <a:bodyPr/>
        <a:lstStyle/>
        <a:p>
          <a:endParaRPr lang="fr-BE" sz="400"/>
        </a:p>
      </dgm:t>
    </dgm:pt>
    <dgm:pt modelId="{BAEDE950-46B6-4B44-8366-8A37CE21E2F0}" type="sibTrans" cxnId="{063558D8-FD4F-4E96-AF9F-1A6BD293DD21}">
      <dgm:prSet/>
      <dgm:spPr/>
      <dgm:t>
        <a:bodyPr/>
        <a:lstStyle/>
        <a:p>
          <a:endParaRPr lang="fr-BE" sz="1600"/>
        </a:p>
      </dgm:t>
    </dgm:pt>
    <dgm:pt modelId="{5F6F8861-6F41-46A9-B4FF-C8AF9ADD38E5}">
      <dgm:prSet phldrT="[Texte]" custT="1"/>
      <dgm:spPr/>
      <dgm:t>
        <a:bodyPr/>
        <a:lstStyle/>
        <a:p>
          <a:pPr indent="0" algn="ctr">
            <a:buNone/>
          </a:pPr>
          <a:r>
            <a:rPr lang="fr-BE" sz="700" dirty="0"/>
            <a:t>(axe 1)</a:t>
          </a:r>
        </a:p>
      </dgm:t>
    </dgm:pt>
    <dgm:pt modelId="{C4F47BC9-8731-4ED3-9F52-C9FB3C53208B}" type="parTrans" cxnId="{947B7307-93CE-4B8D-B4AA-77A2398D93AF}">
      <dgm:prSet/>
      <dgm:spPr/>
      <dgm:t>
        <a:bodyPr/>
        <a:lstStyle/>
        <a:p>
          <a:endParaRPr lang="fr-BE" sz="1600"/>
        </a:p>
      </dgm:t>
    </dgm:pt>
    <dgm:pt modelId="{47F0584D-23F9-473B-8906-F4E8BB400442}" type="sibTrans" cxnId="{947B7307-93CE-4B8D-B4AA-77A2398D93AF}">
      <dgm:prSet/>
      <dgm:spPr/>
      <dgm:t>
        <a:bodyPr/>
        <a:lstStyle/>
        <a:p>
          <a:endParaRPr lang="fr-BE" sz="1600"/>
        </a:p>
      </dgm:t>
    </dgm:pt>
    <dgm:pt modelId="{94348A68-0194-41AF-A744-B55462B36F4C}">
      <dgm:prSet phldrT="[Texte]" custT="1"/>
      <dgm:spPr/>
      <dgm:t>
        <a:bodyPr/>
        <a:lstStyle/>
        <a:p>
          <a:pPr marL="57150" indent="0" algn="ctr">
            <a:buNone/>
          </a:pPr>
          <a:r>
            <a:rPr lang="fr-BE" sz="700" dirty="0"/>
            <a:t>(axe 1)</a:t>
          </a:r>
        </a:p>
      </dgm:t>
    </dgm:pt>
    <dgm:pt modelId="{3BEC11EF-FFD2-4183-95D3-16414CFD19C1}" type="parTrans" cxnId="{7E628C52-2382-4D25-AE39-2FDD24669D2F}">
      <dgm:prSet/>
      <dgm:spPr/>
      <dgm:t>
        <a:bodyPr/>
        <a:lstStyle/>
        <a:p>
          <a:endParaRPr lang="fr-BE" sz="1600"/>
        </a:p>
      </dgm:t>
    </dgm:pt>
    <dgm:pt modelId="{49F57E68-AB50-4D1A-86A1-FE744FDC9F8C}" type="sibTrans" cxnId="{7E628C52-2382-4D25-AE39-2FDD24669D2F}">
      <dgm:prSet/>
      <dgm:spPr/>
      <dgm:t>
        <a:bodyPr/>
        <a:lstStyle/>
        <a:p>
          <a:endParaRPr lang="fr-BE" sz="1600"/>
        </a:p>
      </dgm:t>
    </dgm:pt>
    <dgm:pt modelId="{EB3A2D4D-5CA5-4A01-AF28-3BCB74BD4A33}">
      <dgm:prSet phldrT="[Texte]" custT="1"/>
      <dgm:spPr/>
      <dgm:t>
        <a:bodyPr/>
        <a:lstStyle/>
        <a:p>
          <a:pPr indent="0" algn="ctr">
            <a:buNone/>
          </a:pPr>
          <a:r>
            <a:rPr lang="fr-BE" sz="700" dirty="0"/>
            <a:t>(axe 4)</a:t>
          </a:r>
        </a:p>
      </dgm:t>
    </dgm:pt>
    <dgm:pt modelId="{9B27F47D-892D-45F6-B1B6-F68AED1DB78F}" type="parTrans" cxnId="{138637C6-328C-437B-BD5D-445F34579D08}">
      <dgm:prSet/>
      <dgm:spPr/>
      <dgm:t>
        <a:bodyPr/>
        <a:lstStyle/>
        <a:p>
          <a:endParaRPr lang="fr-BE" sz="1600"/>
        </a:p>
      </dgm:t>
    </dgm:pt>
    <dgm:pt modelId="{A530B1BF-EF46-4C80-9E40-8C7AB26D636F}" type="sibTrans" cxnId="{138637C6-328C-437B-BD5D-445F34579D08}">
      <dgm:prSet/>
      <dgm:spPr/>
      <dgm:t>
        <a:bodyPr/>
        <a:lstStyle/>
        <a:p>
          <a:endParaRPr lang="fr-BE" sz="1600"/>
        </a:p>
      </dgm:t>
    </dgm:pt>
    <dgm:pt modelId="{6967BC89-1C8F-46F2-AEAC-8EA050B2050D}">
      <dgm:prSet phldrT="[Texte]" custT="1"/>
      <dgm:spPr/>
      <dgm:t>
        <a:bodyPr/>
        <a:lstStyle/>
        <a:p>
          <a:pPr indent="0" algn="ctr">
            <a:buNone/>
          </a:pPr>
          <a:r>
            <a:rPr lang="fr-BE" sz="700" dirty="0"/>
            <a:t>(axe 4)</a:t>
          </a:r>
        </a:p>
      </dgm:t>
    </dgm:pt>
    <dgm:pt modelId="{39298040-863C-4AB3-8131-BD0EAF849D73}" type="parTrans" cxnId="{5BECB788-8FB7-4FF6-B761-8BDF93793100}">
      <dgm:prSet/>
      <dgm:spPr/>
      <dgm:t>
        <a:bodyPr/>
        <a:lstStyle/>
        <a:p>
          <a:endParaRPr lang="fr-BE" sz="1600"/>
        </a:p>
      </dgm:t>
    </dgm:pt>
    <dgm:pt modelId="{E3C9629F-CD19-4678-965C-027D74205F00}" type="sibTrans" cxnId="{5BECB788-8FB7-4FF6-B761-8BDF93793100}">
      <dgm:prSet/>
      <dgm:spPr/>
      <dgm:t>
        <a:bodyPr/>
        <a:lstStyle/>
        <a:p>
          <a:endParaRPr lang="fr-BE" sz="1600"/>
        </a:p>
      </dgm:t>
    </dgm:pt>
    <dgm:pt modelId="{ED9ACF3E-1B45-4C66-8FD9-AF97ABE99644}">
      <dgm:prSet phldrT="[Texte]" custT="1"/>
      <dgm:spPr/>
      <dgm:t>
        <a:bodyPr/>
        <a:lstStyle/>
        <a:p>
          <a:pPr indent="0" algn="ctr">
            <a:buFont typeface="Arial" panose="020B0604020202020204" pitchFamily="34" charset="0"/>
            <a:buNone/>
          </a:pPr>
          <a:r>
            <a:rPr lang="fr-BE" sz="900" dirty="0"/>
            <a:t>Augmente la réussite scolaire</a:t>
          </a:r>
        </a:p>
      </dgm:t>
    </dgm:pt>
    <dgm:pt modelId="{191FD033-A6FE-4118-BA9E-62D437B63B2E}" type="parTrans" cxnId="{17DF0EC7-224C-4DD6-B8E1-E640C828138F}">
      <dgm:prSet custT="1"/>
      <dgm:spPr/>
      <dgm:t>
        <a:bodyPr/>
        <a:lstStyle/>
        <a:p>
          <a:endParaRPr lang="fr-BE" sz="400"/>
        </a:p>
      </dgm:t>
    </dgm:pt>
    <dgm:pt modelId="{82DE7585-868D-4AD8-B1F1-A8C0B000DBC9}" type="sibTrans" cxnId="{17DF0EC7-224C-4DD6-B8E1-E640C828138F}">
      <dgm:prSet/>
      <dgm:spPr/>
      <dgm:t>
        <a:bodyPr/>
        <a:lstStyle/>
        <a:p>
          <a:endParaRPr lang="fr-BE" sz="1600"/>
        </a:p>
      </dgm:t>
    </dgm:pt>
    <dgm:pt modelId="{D385E3A4-4551-4AD6-972D-649250D19A8A}">
      <dgm:prSet phldrT="[Texte]" custT="1"/>
      <dgm:spPr/>
      <dgm:t>
        <a:bodyPr/>
        <a:lstStyle/>
        <a:p>
          <a:pPr indent="0" algn="ctr">
            <a:buNone/>
          </a:pPr>
          <a:r>
            <a:rPr lang="fr-BE" sz="700" dirty="0"/>
            <a:t>(axe 4)</a:t>
          </a:r>
        </a:p>
      </dgm:t>
    </dgm:pt>
    <dgm:pt modelId="{3F2094C3-AFAE-4DBF-AB1F-BE51D806C999}" type="parTrans" cxnId="{5E761618-C53D-436A-9260-EBBBE7425FB8}">
      <dgm:prSet/>
      <dgm:spPr/>
      <dgm:t>
        <a:bodyPr/>
        <a:lstStyle/>
        <a:p>
          <a:endParaRPr lang="fr-BE" sz="1600"/>
        </a:p>
      </dgm:t>
    </dgm:pt>
    <dgm:pt modelId="{9A5E1728-BDA0-40EC-BCF8-2E6EE3934874}" type="sibTrans" cxnId="{5E761618-C53D-436A-9260-EBBBE7425FB8}">
      <dgm:prSet/>
      <dgm:spPr/>
      <dgm:t>
        <a:bodyPr/>
        <a:lstStyle/>
        <a:p>
          <a:endParaRPr lang="fr-BE" sz="1600"/>
        </a:p>
      </dgm:t>
    </dgm:pt>
    <dgm:pt modelId="{CE4C4FF4-251E-4190-A23C-8FE73F119363}">
      <dgm:prSet phldrT="[Texte]" custT="1"/>
      <dgm:spPr/>
      <dgm:t>
        <a:bodyPr/>
        <a:lstStyle/>
        <a:p>
          <a:pPr indent="0" algn="ctr">
            <a:buFont typeface="Arial" panose="020B0604020202020204" pitchFamily="34" charset="0"/>
            <a:buNone/>
          </a:pPr>
          <a:r>
            <a:rPr lang="fr-FR" sz="900" dirty="0"/>
            <a:t>Agit sur l’estime de soi et le bien-être</a:t>
          </a:r>
          <a:endParaRPr lang="fr-BE" sz="900" dirty="0"/>
        </a:p>
      </dgm:t>
    </dgm:pt>
    <dgm:pt modelId="{9DFA080A-B500-4367-8E72-A9F1D2367ED2}" type="parTrans" cxnId="{5F5FE166-D8FB-4011-A2D7-AA3D879858A3}">
      <dgm:prSet custT="1"/>
      <dgm:spPr/>
      <dgm:t>
        <a:bodyPr/>
        <a:lstStyle/>
        <a:p>
          <a:endParaRPr lang="fr-BE" sz="400"/>
        </a:p>
      </dgm:t>
    </dgm:pt>
    <dgm:pt modelId="{1C57AB30-9019-4F8B-A093-3FFD03BEA97F}" type="sibTrans" cxnId="{5F5FE166-D8FB-4011-A2D7-AA3D879858A3}">
      <dgm:prSet/>
      <dgm:spPr/>
      <dgm:t>
        <a:bodyPr/>
        <a:lstStyle/>
        <a:p>
          <a:endParaRPr lang="fr-BE" sz="1600"/>
        </a:p>
      </dgm:t>
    </dgm:pt>
    <dgm:pt modelId="{C278A909-7611-4388-BF43-6CDD5A8E104A}">
      <dgm:prSet phldrT="[Texte]" custT="1"/>
      <dgm:spPr/>
      <dgm:t>
        <a:bodyPr/>
        <a:lstStyle/>
        <a:p>
          <a:pPr indent="0" algn="ctr">
            <a:buNone/>
          </a:pPr>
          <a:r>
            <a:rPr lang="fr-BE" sz="700" dirty="0"/>
            <a:t>(axe 5)</a:t>
          </a:r>
        </a:p>
      </dgm:t>
    </dgm:pt>
    <dgm:pt modelId="{E9885931-4812-4AB3-A408-52E5781398F0}" type="parTrans" cxnId="{29DE7316-CF94-4A01-8CB2-E15E5819C683}">
      <dgm:prSet/>
      <dgm:spPr/>
      <dgm:t>
        <a:bodyPr/>
        <a:lstStyle/>
        <a:p>
          <a:endParaRPr lang="fr-BE" sz="1600"/>
        </a:p>
      </dgm:t>
    </dgm:pt>
    <dgm:pt modelId="{9940E61D-BF41-4A68-9B35-13E22F4543B3}" type="sibTrans" cxnId="{29DE7316-CF94-4A01-8CB2-E15E5819C683}">
      <dgm:prSet/>
      <dgm:spPr/>
      <dgm:t>
        <a:bodyPr/>
        <a:lstStyle/>
        <a:p>
          <a:endParaRPr lang="fr-BE" sz="1600"/>
        </a:p>
      </dgm:t>
    </dgm:pt>
    <dgm:pt modelId="{EC7A2A07-339A-4321-A3FE-889D2D4374F9}">
      <dgm:prSet phldrT="[Texte]" custT="1"/>
      <dgm:spPr/>
      <dgm:t>
        <a:bodyPr/>
        <a:lstStyle/>
        <a:p>
          <a:pPr indent="0" algn="ctr">
            <a:buFont typeface="Arial" panose="020B0604020202020204" pitchFamily="34" charset="0"/>
            <a:buNone/>
          </a:pPr>
          <a:r>
            <a:rPr lang="fr-FR" sz="800" dirty="0"/>
            <a:t>Agit positivement sur les états dépressifs, les idées suicidaires et la victimation</a:t>
          </a:r>
          <a:endParaRPr lang="fr-BE" sz="800" dirty="0"/>
        </a:p>
      </dgm:t>
    </dgm:pt>
    <dgm:pt modelId="{E35A4F3F-9618-4E59-9F10-140E6433F15C}" type="parTrans" cxnId="{B50B1D79-2540-4BAF-840E-645D1B842A37}">
      <dgm:prSet custT="1"/>
      <dgm:spPr/>
      <dgm:t>
        <a:bodyPr/>
        <a:lstStyle/>
        <a:p>
          <a:endParaRPr lang="fr-BE" sz="400"/>
        </a:p>
      </dgm:t>
    </dgm:pt>
    <dgm:pt modelId="{F87F1A58-C20E-4346-9F30-137094453B1C}" type="sibTrans" cxnId="{B50B1D79-2540-4BAF-840E-645D1B842A37}">
      <dgm:prSet/>
      <dgm:spPr/>
      <dgm:t>
        <a:bodyPr/>
        <a:lstStyle/>
        <a:p>
          <a:endParaRPr lang="fr-BE" sz="1600"/>
        </a:p>
      </dgm:t>
    </dgm:pt>
    <dgm:pt modelId="{14E77E84-F416-4F5F-A60C-7989CBA4360A}">
      <dgm:prSet phldrT="[Texte]" custT="1"/>
      <dgm:spPr/>
      <dgm:t>
        <a:bodyPr/>
        <a:lstStyle/>
        <a:p>
          <a:pPr indent="0" algn="ctr">
            <a:buNone/>
          </a:pPr>
          <a:r>
            <a:rPr lang="fr-BE" sz="700" dirty="0"/>
            <a:t>(axe 5)</a:t>
          </a:r>
        </a:p>
      </dgm:t>
    </dgm:pt>
    <dgm:pt modelId="{9102B89E-2006-49E8-9195-14CD7226B187}" type="parTrans" cxnId="{B4BBC28A-F1A7-4E89-B1E0-047AFAAFADD2}">
      <dgm:prSet/>
      <dgm:spPr/>
      <dgm:t>
        <a:bodyPr/>
        <a:lstStyle/>
        <a:p>
          <a:endParaRPr lang="fr-BE" sz="1600"/>
        </a:p>
      </dgm:t>
    </dgm:pt>
    <dgm:pt modelId="{6E19B4BE-A36E-44FF-BA6F-F666F4AB3347}" type="sibTrans" cxnId="{B4BBC28A-F1A7-4E89-B1E0-047AFAAFADD2}">
      <dgm:prSet/>
      <dgm:spPr/>
      <dgm:t>
        <a:bodyPr/>
        <a:lstStyle/>
        <a:p>
          <a:endParaRPr lang="fr-BE" sz="1600"/>
        </a:p>
      </dgm:t>
    </dgm:pt>
    <dgm:pt modelId="{9AAB44EB-5A63-429C-BC34-F49BEC64F9BF}">
      <dgm:prSet/>
      <dgm:spPr/>
      <dgm:t>
        <a:bodyPr/>
        <a:lstStyle/>
        <a:p>
          <a:endParaRPr lang="fr-BE"/>
        </a:p>
      </dgm:t>
    </dgm:pt>
    <dgm:pt modelId="{ADFE24F6-2D07-490E-A25B-F6283B4EFBC8}" type="parTrans" cxnId="{483DB393-EE9D-4830-B861-7523A49CB057}">
      <dgm:prSet/>
      <dgm:spPr/>
      <dgm:t>
        <a:bodyPr/>
        <a:lstStyle/>
        <a:p>
          <a:endParaRPr lang="fr-BE"/>
        </a:p>
      </dgm:t>
    </dgm:pt>
    <dgm:pt modelId="{4D3177FF-47CF-457F-B54C-5D7A0CF1106F}" type="sibTrans" cxnId="{483DB393-EE9D-4830-B861-7523A49CB057}">
      <dgm:prSet/>
      <dgm:spPr/>
      <dgm:t>
        <a:bodyPr/>
        <a:lstStyle/>
        <a:p>
          <a:endParaRPr lang="fr-BE"/>
        </a:p>
      </dgm:t>
    </dgm:pt>
    <dgm:pt modelId="{88FD1944-2F78-4085-999B-C22D35BB8A4E}" type="pres">
      <dgm:prSet presAssocID="{F5D8AC61-D04B-4861-AAB6-7367277DA1F1}" presName="cycle" presStyleCnt="0">
        <dgm:presLayoutVars>
          <dgm:chMax val="1"/>
          <dgm:dir/>
          <dgm:animLvl val="ctr"/>
          <dgm:resizeHandles val="exact"/>
        </dgm:presLayoutVars>
      </dgm:prSet>
      <dgm:spPr/>
    </dgm:pt>
    <dgm:pt modelId="{7A4D86E9-5050-47C3-9450-FE15AB5F27AB}" type="pres">
      <dgm:prSet presAssocID="{267F9F2F-D6B9-45D3-8135-CC8C8124290E}" presName="centerShape" presStyleLbl="node0" presStyleIdx="0" presStyleCnt="1" custScaleX="82645" custScaleY="82645"/>
      <dgm:spPr/>
    </dgm:pt>
    <dgm:pt modelId="{09CAEFF8-9286-4B5A-9ED7-27CF6A0C54F7}" type="pres">
      <dgm:prSet presAssocID="{0005D1B9-7A9A-480F-BC39-8A88D3AC9D5F}" presName="Name9" presStyleLbl="parChTrans1D2" presStyleIdx="0" presStyleCnt="7"/>
      <dgm:spPr/>
    </dgm:pt>
    <dgm:pt modelId="{2F8F2935-FF2D-4EF2-A133-76EAE0FF4CEF}" type="pres">
      <dgm:prSet presAssocID="{0005D1B9-7A9A-480F-BC39-8A88D3AC9D5F}" presName="connTx" presStyleLbl="parChTrans1D2" presStyleIdx="0" presStyleCnt="7"/>
      <dgm:spPr/>
    </dgm:pt>
    <dgm:pt modelId="{94515B49-AA5C-4496-AE37-9507E1289564}" type="pres">
      <dgm:prSet presAssocID="{50E1CF2E-1ECF-471E-B183-E754CB14890F}" presName="node" presStyleLbl="node1" presStyleIdx="0" presStyleCnt="7" custScaleX="133100" custScaleY="133100">
        <dgm:presLayoutVars>
          <dgm:bulletEnabled val="1"/>
        </dgm:presLayoutVars>
      </dgm:prSet>
      <dgm:spPr/>
    </dgm:pt>
    <dgm:pt modelId="{ACDAAC89-71BC-428A-B7BB-0F5270C13C65}" type="pres">
      <dgm:prSet presAssocID="{10DB7F8F-4A08-43F9-82CC-365C9D4A204D}" presName="Name9" presStyleLbl="parChTrans1D2" presStyleIdx="1" presStyleCnt="7"/>
      <dgm:spPr/>
    </dgm:pt>
    <dgm:pt modelId="{6986FA88-F10C-4F12-B4CD-D886E69B99C7}" type="pres">
      <dgm:prSet presAssocID="{10DB7F8F-4A08-43F9-82CC-365C9D4A204D}" presName="connTx" presStyleLbl="parChTrans1D2" presStyleIdx="1" presStyleCnt="7"/>
      <dgm:spPr/>
    </dgm:pt>
    <dgm:pt modelId="{110976B9-F92A-4380-83E4-34ED844EFEC1}" type="pres">
      <dgm:prSet presAssocID="{F86189A7-E37D-4E19-A986-5C3830AEC5AF}" presName="node" presStyleLbl="node1" presStyleIdx="1" presStyleCnt="7" custScaleX="133100" custScaleY="133100">
        <dgm:presLayoutVars>
          <dgm:bulletEnabled val="1"/>
        </dgm:presLayoutVars>
      </dgm:prSet>
      <dgm:spPr/>
    </dgm:pt>
    <dgm:pt modelId="{EDE0C4FA-6DC0-4B28-A09E-B2CF6B156364}" type="pres">
      <dgm:prSet presAssocID="{18E3A6E2-7A20-41FB-ADE1-AF18C9D1A6AF}" presName="Name9" presStyleLbl="parChTrans1D2" presStyleIdx="2" presStyleCnt="7"/>
      <dgm:spPr/>
    </dgm:pt>
    <dgm:pt modelId="{7CB5713D-A908-4B57-B9C0-8F4C5D515ED2}" type="pres">
      <dgm:prSet presAssocID="{18E3A6E2-7A20-41FB-ADE1-AF18C9D1A6AF}" presName="connTx" presStyleLbl="parChTrans1D2" presStyleIdx="2" presStyleCnt="7"/>
      <dgm:spPr/>
    </dgm:pt>
    <dgm:pt modelId="{AD2DB818-EA5F-4FF1-A350-7326A3D580E0}" type="pres">
      <dgm:prSet presAssocID="{C073197C-3457-460D-885E-EB35D3795080}" presName="node" presStyleLbl="node1" presStyleIdx="2" presStyleCnt="7" custScaleX="133100" custScaleY="133100">
        <dgm:presLayoutVars>
          <dgm:bulletEnabled val="1"/>
        </dgm:presLayoutVars>
      </dgm:prSet>
      <dgm:spPr/>
    </dgm:pt>
    <dgm:pt modelId="{D3A1FB3F-AAE3-407C-91B8-90D5ED21A4BD}" type="pres">
      <dgm:prSet presAssocID="{971C0851-8CED-4378-9466-8EB5FB456195}" presName="Name9" presStyleLbl="parChTrans1D2" presStyleIdx="3" presStyleCnt="7"/>
      <dgm:spPr/>
    </dgm:pt>
    <dgm:pt modelId="{F46FA5D2-AAD0-4780-8E38-70B93F0E0AE2}" type="pres">
      <dgm:prSet presAssocID="{971C0851-8CED-4378-9466-8EB5FB456195}" presName="connTx" presStyleLbl="parChTrans1D2" presStyleIdx="3" presStyleCnt="7"/>
      <dgm:spPr/>
    </dgm:pt>
    <dgm:pt modelId="{714B0156-3E58-4EEE-981D-E81D2EC3400B}" type="pres">
      <dgm:prSet presAssocID="{F66E4CAB-5FB5-40C2-BED2-1BFB734EAE68}" presName="node" presStyleLbl="node1" presStyleIdx="3" presStyleCnt="7" custScaleX="133100" custScaleY="133100">
        <dgm:presLayoutVars>
          <dgm:bulletEnabled val="1"/>
        </dgm:presLayoutVars>
      </dgm:prSet>
      <dgm:spPr/>
    </dgm:pt>
    <dgm:pt modelId="{A21ABA28-9E9C-4738-909D-866E72F6A57F}" type="pres">
      <dgm:prSet presAssocID="{191FD033-A6FE-4118-BA9E-62D437B63B2E}" presName="Name9" presStyleLbl="parChTrans1D2" presStyleIdx="4" presStyleCnt="7"/>
      <dgm:spPr/>
    </dgm:pt>
    <dgm:pt modelId="{584FADD3-926D-40AC-8DDB-C616C29C7AEE}" type="pres">
      <dgm:prSet presAssocID="{191FD033-A6FE-4118-BA9E-62D437B63B2E}" presName="connTx" presStyleLbl="parChTrans1D2" presStyleIdx="4" presStyleCnt="7"/>
      <dgm:spPr/>
    </dgm:pt>
    <dgm:pt modelId="{BAEA3276-36E0-46D1-915D-AC8113D57D36}" type="pres">
      <dgm:prSet presAssocID="{ED9ACF3E-1B45-4C66-8FD9-AF97ABE99644}" presName="node" presStyleLbl="node1" presStyleIdx="4" presStyleCnt="7" custScaleX="133100" custScaleY="133100">
        <dgm:presLayoutVars>
          <dgm:bulletEnabled val="1"/>
        </dgm:presLayoutVars>
      </dgm:prSet>
      <dgm:spPr/>
    </dgm:pt>
    <dgm:pt modelId="{DD76E8A7-2EF3-4E3E-9BAB-063336CC17F9}" type="pres">
      <dgm:prSet presAssocID="{9DFA080A-B500-4367-8E72-A9F1D2367ED2}" presName="Name9" presStyleLbl="parChTrans1D2" presStyleIdx="5" presStyleCnt="7"/>
      <dgm:spPr/>
    </dgm:pt>
    <dgm:pt modelId="{4FDF7AE2-E778-49A3-9CDF-8C2759B8AE49}" type="pres">
      <dgm:prSet presAssocID="{9DFA080A-B500-4367-8E72-A9F1D2367ED2}" presName="connTx" presStyleLbl="parChTrans1D2" presStyleIdx="5" presStyleCnt="7"/>
      <dgm:spPr/>
    </dgm:pt>
    <dgm:pt modelId="{599CD677-D4E1-4C61-B9B4-53451861CCC3}" type="pres">
      <dgm:prSet presAssocID="{CE4C4FF4-251E-4190-A23C-8FE73F119363}" presName="node" presStyleLbl="node1" presStyleIdx="5" presStyleCnt="7" custScaleX="133100" custScaleY="133100">
        <dgm:presLayoutVars>
          <dgm:bulletEnabled val="1"/>
        </dgm:presLayoutVars>
      </dgm:prSet>
      <dgm:spPr/>
    </dgm:pt>
    <dgm:pt modelId="{656294D7-B1E8-47E7-9CC3-1454A24B06EB}" type="pres">
      <dgm:prSet presAssocID="{E35A4F3F-9618-4E59-9F10-140E6433F15C}" presName="Name9" presStyleLbl="parChTrans1D2" presStyleIdx="6" presStyleCnt="7"/>
      <dgm:spPr/>
    </dgm:pt>
    <dgm:pt modelId="{962EBE1C-E87C-455D-B2C7-5DDBDE3C6A2D}" type="pres">
      <dgm:prSet presAssocID="{E35A4F3F-9618-4E59-9F10-140E6433F15C}" presName="connTx" presStyleLbl="parChTrans1D2" presStyleIdx="6" presStyleCnt="7"/>
      <dgm:spPr/>
    </dgm:pt>
    <dgm:pt modelId="{A5918335-A628-4D44-A3EF-B79841B55D94}" type="pres">
      <dgm:prSet presAssocID="{EC7A2A07-339A-4321-A3FE-889D2D4374F9}" presName="node" presStyleLbl="node1" presStyleIdx="6" presStyleCnt="7" custScaleX="133100" custScaleY="133100">
        <dgm:presLayoutVars>
          <dgm:bulletEnabled val="1"/>
        </dgm:presLayoutVars>
      </dgm:prSet>
      <dgm:spPr/>
    </dgm:pt>
  </dgm:ptLst>
  <dgm:cxnLst>
    <dgm:cxn modelId="{E9F7E000-C0F8-4F48-85AE-2DAFD2644775}" type="presOf" srcId="{6967BC89-1C8F-46F2-AEAC-8EA050B2050D}" destId="{714B0156-3E58-4EEE-981D-E81D2EC3400B}" srcOrd="0" destOrd="1" presId="urn:microsoft.com/office/officeart/2005/8/layout/radial1"/>
    <dgm:cxn modelId="{4C9FEC02-2EDC-4354-94B2-BA312F1CC634}" type="presOf" srcId="{E35A4F3F-9618-4E59-9F10-140E6433F15C}" destId="{656294D7-B1E8-47E7-9CC3-1454A24B06EB}" srcOrd="0" destOrd="0" presId="urn:microsoft.com/office/officeart/2005/8/layout/radial1"/>
    <dgm:cxn modelId="{947B7307-93CE-4B8D-B4AA-77A2398D93AF}" srcId="{50E1CF2E-1ECF-471E-B183-E754CB14890F}" destId="{5F6F8861-6F41-46A9-B4FF-C8AF9ADD38E5}" srcOrd="0" destOrd="0" parTransId="{C4F47BC9-8731-4ED3-9F52-C9FB3C53208B}" sibTransId="{47F0584D-23F9-473B-8906-F4E8BB400442}"/>
    <dgm:cxn modelId="{399E730C-C740-486D-B343-FD70C5C72E66}" type="presOf" srcId="{267F9F2F-D6B9-45D3-8135-CC8C8124290E}" destId="{7A4D86E9-5050-47C3-9450-FE15AB5F27AB}" srcOrd="0" destOrd="0" presId="urn:microsoft.com/office/officeart/2005/8/layout/radial1"/>
    <dgm:cxn modelId="{EDC34113-B3F3-406E-A142-F2CB87CFE2DB}" type="presOf" srcId="{0005D1B9-7A9A-480F-BC39-8A88D3AC9D5F}" destId="{2F8F2935-FF2D-4EF2-A133-76EAE0FF4CEF}" srcOrd="1" destOrd="0" presId="urn:microsoft.com/office/officeart/2005/8/layout/radial1"/>
    <dgm:cxn modelId="{29DE7316-CF94-4A01-8CB2-E15E5819C683}" srcId="{CE4C4FF4-251E-4190-A23C-8FE73F119363}" destId="{C278A909-7611-4388-BF43-6CDD5A8E104A}" srcOrd="0" destOrd="0" parTransId="{E9885931-4812-4AB3-A408-52E5781398F0}" sibTransId="{9940E61D-BF41-4A68-9B35-13E22F4543B3}"/>
    <dgm:cxn modelId="{5E761618-C53D-436A-9260-EBBBE7425FB8}" srcId="{ED9ACF3E-1B45-4C66-8FD9-AF97ABE99644}" destId="{D385E3A4-4551-4AD6-972D-649250D19A8A}" srcOrd="0" destOrd="0" parTransId="{3F2094C3-AFAE-4DBF-AB1F-BE51D806C999}" sibTransId="{9A5E1728-BDA0-40EC-BCF8-2E6EE3934874}"/>
    <dgm:cxn modelId="{72792018-5BFD-4AEB-BED2-4A889B0D714F}" type="presOf" srcId="{0005D1B9-7A9A-480F-BC39-8A88D3AC9D5F}" destId="{09CAEFF8-9286-4B5A-9ED7-27CF6A0C54F7}" srcOrd="0" destOrd="0" presId="urn:microsoft.com/office/officeart/2005/8/layout/radial1"/>
    <dgm:cxn modelId="{A6ECA12C-07DE-43B9-B766-E053F7FBF6DA}" type="presOf" srcId="{C278A909-7611-4388-BF43-6CDD5A8E104A}" destId="{599CD677-D4E1-4C61-B9B4-53451861CCC3}" srcOrd="0" destOrd="1" presId="urn:microsoft.com/office/officeart/2005/8/layout/radial1"/>
    <dgm:cxn modelId="{6EAF2D34-F8F5-4C88-8726-7A2255AD6312}" type="presOf" srcId="{14E77E84-F416-4F5F-A60C-7989CBA4360A}" destId="{A5918335-A628-4D44-A3EF-B79841B55D94}" srcOrd="0" destOrd="1" presId="urn:microsoft.com/office/officeart/2005/8/layout/radial1"/>
    <dgm:cxn modelId="{7404B135-05CC-407A-AB65-39512FFBAA00}" type="presOf" srcId="{191FD033-A6FE-4118-BA9E-62D437B63B2E}" destId="{A21ABA28-9E9C-4738-909D-866E72F6A57F}" srcOrd="0" destOrd="0" presId="urn:microsoft.com/office/officeart/2005/8/layout/radial1"/>
    <dgm:cxn modelId="{AE8E1B5D-4CC7-45F9-8BD5-38A19DE41525}" type="presOf" srcId="{EB3A2D4D-5CA5-4A01-AF28-3BCB74BD4A33}" destId="{AD2DB818-EA5F-4FF1-A350-7326A3D580E0}" srcOrd="0" destOrd="1" presId="urn:microsoft.com/office/officeart/2005/8/layout/radial1"/>
    <dgm:cxn modelId="{4450BB43-0ED6-42E4-B02E-A499CBC58329}" type="presOf" srcId="{10DB7F8F-4A08-43F9-82CC-365C9D4A204D}" destId="{ACDAAC89-71BC-428A-B7BB-0F5270C13C65}" srcOrd="0" destOrd="0" presId="urn:microsoft.com/office/officeart/2005/8/layout/radial1"/>
    <dgm:cxn modelId="{D60C6A64-EEBB-4553-B111-015916DB06BB}" type="presOf" srcId="{50E1CF2E-1ECF-471E-B183-E754CB14890F}" destId="{94515B49-AA5C-4496-AE37-9507E1289564}" srcOrd="0" destOrd="0" presId="urn:microsoft.com/office/officeart/2005/8/layout/radial1"/>
    <dgm:cxn modelId="{5F5FE166-D8FB-4011-A2D7-AA3D879858A3}" srcId="{267F9F2F-D6B9-45D3-8135-CC8C8124290E}" destId="{CE4C4FF4-251E-4190-A23C-8FE73F119363}" srcOrd="5" destOrd="0" parTransId="{9DFA080A-B500-4367-8E72-A9F1D2367ED2}" sibTransId="{1C57AB30-9019-4F8B-A093-3FFD03BEA97F}"/>
    <dgm:cxn modelId="{349A3F6B-66EC-4229-9B7C-8D749F8281E6}" type="presOf" srcId="{5F6F8861-6F41-46A9-B4FF-C8AF9ADD38E5}" destId="{94515B49-AA5C-4496-AE37-9507E1289564}" srcOrd="0" destOrd="1" presId="urn:microsoft.com/office/officeart/2005/8/layout/radial1"/>
    <dgm:cxn modelId="{BA64B74D-84AA-412F-B104-D79F430BA9B6}" type="presOf" srcId="{C073197C-3457-460D-885E-EB35D3795080}" destId="{AD2DB818-EA5F-4FF1-A350-7326A3D580E0}" srcOrd="0" destOrd="0" presId="urn:microsoft.com/office/officeart/2005/8/layout/radial1"/>
    <dgm:cxn modelId="{4F4DB94D-556D-418E-B3EE-A5A62685AC6C}" type="presOf" srcId="{ED9ACF3E-1B45-4C66-8FD9-AF97ABE99644}" destId="{BAEA3276-36E0-46D1-915D-AC8113D57D36}" srcOrd="0" destOrd="0" presId="urn:microsoft.com/office/officeart/2005/8/layout/radial1"/>
    <dgm:cxn modelId="{CD81CB4F-A732-4D94-A2D2-C55547694B4C}" type="presOf" srcId="{E35A4F3F-9618-4E59-9F10-140E6433F15C}" destId="{962EBE1C-E87C-455D-B2C7-5DDBDE3C6A2D}" srcOrd="1" destOrd="0" presId="urn:microsoft.com/office/officeart/2005/8/layout/radial1"/>
    <dgm:cxn modelId="{7E628C52-2382-4D25-AE39-2FDD24669D2F}" srcId="{F86189A7-E37D-4E19-A986-5C3830AEC5AF}" destId="{94348A68-0194-41AF-A744-B55462B36F4C}" srcOrd="0" destOrd="0" parTransId="{3BEC11EF-FFD2-4183-95D3-16414CFD19C1}" sibTransId="{49F57E68-AB50-4D1A-86A1-FE744FDC9F8C}"/>
    <dgm:cxn modelId="{A1ABDF56-F4F1-4EEC-87F9-3777A63B7CD8}" type="presOf" srcId="{EC7A2A07-339A-4321-A3FE-889D2D4374F9}" destId="{A5918335-A628-4D44-A3EF-B79841B55D94}" srcOrd="0" destOrd="0" presId="urn:microsoft.com/office/officeart/2005/8/layout/radial1"/>
    <dgm:cxn modelId="{B50B1D79-2540-4BAF-840E-645D1B842A37}" srcId="{267F9F2F-D6B9-45D3-8135-CC8C8124290E}" destId="{EC7A2A07-339A-4321-A3FE-889D2D4374F9}" srcOrd="6" destOrd="0" parTransId="{E35A4F3F-9618-4E59-9F10-140E6433F15C}" sibTransId="{F87F1A58-C20E-4346-9F30-137094453B1C}"/>
    <dgm:cxn modelId="{E6203D7C-F74F-40B0-9279-7A7801AD5EB8}" type="presOf" srcId="{18E3A6E2-7A20-41FB-ADE1-AF18C9D1A6AF}" destId="{7CB5713D-A908-4B57-B9C0-8F4C5D515ED2}" srcOrd="1" destOrd="0" presId="urn:microsoft.com/office/officeart/2005/8/layout/radial1"/>
    <dgm:cxn modelId="{69B09C7C-D3D9-4680-9388-6B39A3F9CA4F}" type="presOf" srcId="{CE4C4FF4-251E-4190-A23C-8FE73F119363}" destId="{599CD677-D4E1-4C61-B9B4-53451861CCC3}" srcOrd="0" destOrd="0" presId="urn:microsoft.com/office/officeart/2005/8/layout/radial1"/>
    <dgm:cxn modelId="{5BECB788-8FB7-4FF6-B761-8BDF93793100}" srcId="{F66E4CAB-5FB5-40C2-BED2-1BFB734EAE68}" destId="{6967BC89-1C8F-46F2-AEAC-8EA050B2050D}" srcOrd="0" destOrd="0" parTransId="{39298040-863C-4AB3-8131-BD0EAF849D73}" sibTransId="{E3C9629F-CD19-4678-965C-027D74205F00}"/>
    <dgm:cxn modelId="{B4BBC28A-F1A7-4E89-B1E0-047AFAAFADD2}" srcId="{EC7A2A07-339A-4321-A3FE-889D2D4374F9}" destId="{14E77E84-F416-4F5F-A60C-7989CBA4360A}" srcOrd="0" destOrd="0" parTransId="{9102B89E-2006-49E8-9195-14CD7226B187}" sibTransId="{6E19B4BE-A36E-44FF-BA6F-F666F4AB3347}"/>
    <dgm:cxn modelId="{483DB393-EE9D-4830-B861-7523A49CB057}" srcId="{F5D8AC61-D04B-4861-AAB6-7367277DA1F1}" destId="{9AAB44EB-5A63-429C-BC34-F49BEC64F9BF}" srcOrd="1" destOrd="0" parTransId="{ADFE24F6-2D07-490E-A25B-F6283B4EFBC8}" sibTransId="{4D3177FF-47CF-457F-B54C-5D7A0CF1106F}"/>
    <dgm:cxn modelId="{ED683E94-E644-4855-B96D-359A5053FFAB}" srcId="{267F9F2F-D6B9-45D3-8135-CC8C8124290E}" destId="{50E1CF2E-1ECF-471E-B183-E754CB14890F}" srcOrd="0" destOrd="0" parTransId="{0005D1B9-7A9A-480F-BC39-8A88D3AC9D5F}" sibTransId="{F7D49BB2-607A-40A2-88AF-FDB6643924BF}"/>
    <dgm:cxn modelId="{F8396F9B-3A78-4362-8B4C-32E7D7D54823}" type="presOf" srcId="{F86189A7-E37D-4E19-A986-5C3830AEC5AF}" destId="{110976B9-F92A-4380-83E4-34ED844EFEC1}" srcOrd="0" destOrd="0" presId="urn:microsoft.com/office/officeart/2005/8/layout/radial1"/>
    <dgm:cxn modelId="{A4644CAA-E058-4BA4-B839-E483835F0463}" srcId="{F5D8AC61-D04B-4861-AAB6-7367277DA1F1}" destId="{267F9F2F-D6B9-45D3-8135-CC8C8124290E}" srcOrd="0" destOrd="0" parTransId="{C44F72C6-2A16-453D-A874-84D07B124BD6}" sibTransId="{B74DE04F-CF1E-45AA-8F05-B8959C1D8837}"/>
    <dgm:cxn modelId="{E0EB08AC-2526-4303-9C94-4E98B6AEE811}" type="presOf" srcId="{971C0851-8CED-4378-9466-8EB5FB456195}" destId="{F46FA5D2-AAD0-4780-8E38-70B93F0E0AE2}" srcOrd="1" destOrd="0" presId="urn:microsoft.com/office/officeart/2005/8/layout/radial1"/>
    <dgm:cxn modelId="{261055C1-1EF0-49D3-A79D-EFA15A2AD2E3}" type="presOf" srcId="{18E3A6E2-7A20-41FB-ADE1-AF18C9D1A6AF}" destId="{EDE0C4FA-6DC0-4B28-A09E-B2CF6B156364}" srcOrd="0" destOrd="0" presId="urn:microsoft.com/office/officeart/2005/8/layout/radial1"/>
    <dgm:cxn modelId="{FBBEE9C2-2A5F-47C4-85BF-94A20317D109}" type="presOf" srcId="{191FD033-A6FE-4118-BA9E-62D437B63B2E}" destId="{584FADD3-926D-40AC-8DDB-C616C29C7AEE}" srcOrd="1" destOrd="0" presId="urn:microsoft.com/office/officeart/2005/8/layout/radial1"/>
    <dgm:cxn modelId="{138637C6-328C-437B-BD5D-445F34579D08}" srcId="{C073197C-3457-460D-885E-EB35D3795080}" destId="{EB3A2D4D-5CA5-4A01-AF28-3BCB74BD4A33}" srcOrd="0" destOrd="0" parTransId="{9B27F47D-892D-45F6-B1B6-F68AED1DB78F}" sibTransId="{A530B1BF-EF46-4C80-9E40-8C7AB26D636F}"/>
    <dgm:cxn modelId="{17DF0EC7-224C-4DD6-B8E1-E640C828138F}" srcId="{267F9F2F-D6B9-45D3-8135-CC8C8124290E}" destId="{ED9ACF3E-1B45-4C66-8FD9-AF97ABE99644}" srcOrd="4" destOrd="0" parTransId="{191FD033-A6FE-4118-BA9E-62D437B63B2E}" sibTransId="{82DE7585-868D-4AD8-B1F1-A8C0B000DBC9}"/>
    <dgm:cxn modelId="{E1B056C7-6C32-4043-B188-3FC5DBD5DF2D}" type="presOf" srcId="{F5D8AC61-D04B-4861-AAB6-7367277DA1F1}" destId="{88FD1944-2F78-4085-999B-C22D35BB8A4E}" srcOrd="0" destOrd="0" presId="urn:microsoft.com/office/officeart/2005/8/layout/radial1"/>
    <dgm:cxn modelId="{9B3BD1C8-99A8-4074-AF1D-365F123F383E}" type="presOf" srcId="{971C0851-8CED-4378-9466-8EB5FB456195}" destId="{D3A1FB3F-AAE3-407C-91B8-90D5ED21A4BD}" srcOrd="0" destOrd="0" presId="urn:microsoft.com/office/officeart/2005/8/layout/radial1"/>
    <dgm:cxn modelId="{B976E7C9-2D8E-4B90-853F-2D2BB7365F4F}" type="presOf" srcId="{D385E3A4-4551-4AD6-972D-649250D19A8A}" destId="{BAEA3276-36E0-46D1-915D-AC8113D57D36}" srcOrd="0" destOrd="1" presId="urn:microsoft.com/office/officeart/2005/8/layout/radial1"/>
    <dgm:cxn modelId="{10D1DFCC-0BDB-4790-8456-4912D6FB3CA2}" type="presOf" srcId="{9DFA080A-B500-4367-8E72-A9F1D2367ED2}" destId="{DD76E8A7-2EF3-4E3E-9BAB-063336CC17F9}" srcOrd="0" destOrd="0" presId="urn:microsoft.com/office/officeart/2005/8/layout/radial1"/>
    <dgm:cxn modelId="{063558D8-FD4F-4E96-AF9F-1A6BD293DD21}" srcId="{267F9F2F-D6B9-45D3-8135-CC8C8124290E}" destId="{F66E4CAB-5FB5-40C2-BED2-1BFB734EAE68}" srcOrd="3" destOrd="0" parTransId="{971C0851-8CED-4378-9466-8EB5FB456195}" sibTransId="{BAEDE950-46B6-4B44-8366-8A37CE21E2F0}"/>
    <dgm:cxn modelId="{0487F1D9-9EA9-4991-9D23-26F447017ACB}" type="presOf" srcId="{9DFA080A-B500-4367-8E72-A9F1D2367ED2}" destId="{4FDF7AE2-E778-49A3-9CDF-8C2759B8AE49}" srcOrd="1" destOrd="0" presId="urn:microsoft.com/office/officeart/2005/8/layout/radial1"/>
    <dgm:cxn modelId="{7C0222DB-EA5C-4119-84B5-0804D43763FF}" srcId="{267F9F2F-D6B9-45D3-8135-CC8C8124290E}" destId="{F86189A7-E37D-4E19-A986-5C3830AEC5AF}" srcOrd="1" destOrd="0" parTransId="{10DB7F8F-4A08-43F9-82CC-365C9D4A204D}" sibTransId="{489CFE66-AEBB-42E8-891E-B6EF29835DA4}"/>
    <dgm:cxn modelId="{2F6D45E8-9237-49DB-ACE2-C7FA18509AB3}" srcId="{267F9F2F-D6B9-45D3-8135-CC8C8124290E}" destId="{C073197C-3457-460D-885E-EB35D3795080}" srcOrd="2" destOrd="0" parTransId="{18E3A6E2-7A20-41FB-ADE1-AF18C9D1A6AF}" sibTransId="{CB565668-6EE1-428C-A9AD-6D3157EA8415}"/>
    <dgm:cxn modelId="{D48EA5F0-B0D2-4441-9125-CF0EA1684E8C}" type="presOf" srcId="{10DB7F8F-4A08-43F9-82CC-365C9D4A204D}" destId="{6986FA88-F10C-4F12-B4CD-D886E69B99C7}" srcOrd="1" destOrd="0" presId="urn:microsoft.com/office/officeart/2005/8/layout/radial1"/>
    <dgm:cxn modelId="{39F6A4F1-CB54-4EAC-8D5F-1E423B02AEC2}" type="presOf" srcId="{94348A68-0194-41AF-A744-B55462B36F4C}" destId="{110976B9-F92A-4380-83E4-34ED844EFEC1}" srcOrd="0" destOrd="1" presId="urn:microsoft.com/office/officeart/2005/8/layout/radial1"/>
    <dgm:cxn modelId="{3F4F4EF9-DAD4-4BA3-894E-722906B20000}" type="presOf" srcId="{F66E4CAB-5FB5-40C2-BED2-1BFB734EAE68}" destId="{714B0156-3E58-4EEE-981D-E81D2EC3400B}" srcOrd="0" destOrd="0" presId="urn:microsoft.com/office/officeart/2005/8/layout/radial1"/>
    <dgm:cxn modelId="{52A2AFF1-961A-4B9B-875D-EA5DBABBD226}" type="presParOf" srcId="{88FD1944-2F78-4085-999B-C22D35BB8A4E}" destId="{7A4D86E9-5050-47C3-9450-FE15AB5F27AB}" srcOrd="0" destOrd="0" presId="urn:microsoft.com/office/officeart/2005/8/layout/radial1"/>
    <dgm:cxn modelId="{558ECF65-BA8D-462C-AD5B-FABA7FF18C7F}" type="presParOf" srcId="{88FD1944-2F78-4085-999B-C22D35BB8A4E}" destId="{09CAEFF8-9286-4B5A-9ED7-27CF6A0C54F7}" srcOrd="1" destOrd="0" presId="urn:microsoft.com/office/officeart/2005/8/layout/radial1"/>
    <dgm:cxn modelId="{C046DA27-A8A9-4F46-827D-5243629DBA2E}" type="presParOf" srcId="{09CAEFF8-9286-4B5A-9ED7-27CF6A0C54F7}" destId="{2F8F2935-FF2D-4EF2-A133-76EAE0FF4CEF}" srcOrd="0" destOrd="0" presId="urn:microsoft.com/office/officeart/2005/8/layout/radial1"/>
    <dgm:cxn modelId="{327C44F9-79F4-4E00-AB36-61CAB588193F}" type="presParOf" srcId="{88FD1944-2F78-4085-999B-C22D35BB8A4E}" destId="{94515B49-AA5C-4496-AE37-9507E1289564}" srcOrd="2" destOrd="0" presId="urn:microsoft.com/office/officeart/2005/8/layout/radial1"/>
    <dgm:cxn modelId="{2977EFB5-4CE0-4283-8059-C4CBA99E968E}" type="presParOf" srcId="{88FD1944-2F78-4085-999B-C22D35BB8A4E}" destId="{ACDAAC89-71BC-428A-B7BB-0F5270C13C65}" srcOrd="3" destOrd="0" presId="urn:microsoft.com/office/officeart/2005/8/layout/radial1"/>
    <dgm:cxn modelId="{CD270FE6-FAE8-4683-92D9-3E8CD4AD4C8E}" type="presParOf" srcId="{ACDAAC89-71BC-428A-B7BB-0F5270C13C65}" destId="{6986FA88-F10C-4F12-B4CD-D886E69B99C7}" srcOrd="0" destOrd="0" presId="urn:microsoft.com/office/officeart/2005/8/layout/radial1"/>
    <dgm:cxn modelId="{0856610B-C7A0-4906-A9E7-484A51F96B43}" type="presParOf" srcId="{88FD1944-2F78-4085-999B-C22D35BB8A4E}" destId="{110976B9-F92A-4380-83E4-34ED844EFEC1}" srcOrd="4" destOrd="0" presId="urn:microsoft.com/office/officeart/2005/8/layout/radial1"/>
    <dgm:cxn modelId="{15C3079D-5DA3-4640-BD02-8CECC7EF8D90}" type="presParOf" srcId="{88FD1944-2F78-4085-999B-C22D35BB8A4E}" destId="{EDE0C4FA-6DC0-4B28-A09E-B2CF6B156364}" srcOrd="5" destOrd="0" presId="urn:microsoft.com/office/officeart/2005/8/layout/radial1"/>
    <dgm:cxn modelId="{6429E138-7549-4C82-BF29-755EE9A30491}" type="presParOf" srcId="{EDE0C4FA-6DC0-4B28-A09E-B2CF6B156364}" destId="{7CB5713D-A908-4B57-B9C0-8F4C5D515ED2}" srcOrd="0" destOrd="0" presId="urn:microsoft.com/office/officeart/2005/8/layout/radial1"/>
    <dgm:cxn modelId="{6E2231D6-F42F-4059-9C93-6BAE7CF9B008}" type="presParOf" srcId="{88FD1944-2F78-4085-999B-C22D35BB8A4E}" destId="{AD2DB818-EA5F-4FF1-A350-7326A3D580E0}" srcOrd="6" destOrd="0" presId="urn:microsoft.com/office/officeart/2005/8/layout/radial1"/>
    <dgm:cxn modelId="{DC6FD40D-B624-4E3F-9451-CB5673E1972B}" type="presParOf" srcId="{88FD1944-2F78-4085-999B-C22D35BB8A4E}" destId="{D3A1FB3F-AAE3-407C-91B8-90D5ED21A4BD}" srcOrd="7" destOrd="0" presId="urn:microsoft.com/office/officeart/2005/8/layout/radial1"/>
    <dgm:cxn modelId="{7FA24DA1-E01B-49EB-853D-655A75F40EB4}" type="presParOf" srcId="{D3A1FB3F-AAE3-407C-91B8-90D5ED21A4BD}" destId="{F46FA5D2-AAD0-4780-8E38-70B93F0E0AE2}" srcOrd="0" destOrd="0" presId="urn:microsoft.com/office/officeart/2005/8/layout/radial1"/>
    <dgm:cxn modelId="{9D0B9EFF-D5ED-47DC-A981-2F0A9121872C}" type="presParOf" srcId="{88FD1944-2F78-4085-999B-C22D35BB8A4E}" destId="{714B0156-3E58-4EEE-981D-E81D2EC3400B}" srcOrd="8" destOrd="0" presId="urn:microsoft.com/office/officeart/2005/8/layout/radial1"/>
    <dgm:cxn modelId="{ADB8BBE5-F97C-415D-A8EA-054B027F93C1}" type="presParOf" srcId="{88FD1944-2F78-4085-999B-C22D35BB8A4E}" destId="{A21ABA28-9E9C-4738-909D-866E72F6A57F}" srcOrd="9" destOrd="0" presId="urn:microsoft.com/office/officeart/2005/8/layout/radial1"/>
    <dgm:cxn modelId="{D3819B9B-5F9C-4DC2-99C4-28C8B1C9823F}" type="presParOf" srcId="{A21ABA28-9E9C-4738-909D-866E72F6A57F}" destId="{584FADD3-926D-40AC-8DDB-C616C29C7AEE}" srcOrd="0" destOrd="0" presId="urn:microsoft.com/office/officeart/2005/8/layout/radial1"/>
    <dgm:cxn modelId="{FE9DC289-A472-4CCD-BB4D-6C2101F110C5}" type="presParOf" srcId="{88FD1944-2F78-4085-999B-C22D35BB8A4E}" destId="{BAEA3276-36E0-46D1-915D-AC8113D57D36}" srcOrd="10" destOrd="0" presId="urn:microsoft.com/office/officeart/2005/8/layout/radial1"/>
    <dgm:cxn modelId="{9F557B8A-A758-493E-B627-16F598B6624C}" type="presParOf" srcId="{88FD1944-2F78-4085-999B-C22D35BB8A4E}" destId="{DD76E8A7-2EF3-4E3E-9BAB-063336CC17F9}" srcOrd="11" destOrd="0" presId="urn:microsoft.com/office/officeart/2005/8/layout/radial1"/>
    <dgm:cxn modelId="{610C6390-BB19-4876-A01C-A1AD0A385DEC}" type="presParOf" srcId="{DD76E8A7-2EF3-4E3E-9BAB-063336CC17F9}" destId="{4FDF7AE2-E778-49A3-9CDF-8C2759B8AE49}" srcOrd="0" destOrd="0" presId="urn:microsoft.com/office/officeart/2005/8/layout/radial1"/>
    <dgm:cxn modelId="{06939466-00B7-4FFD-9237-7A99340C8758}" type="presParOf" srcId="{88FD1944-2F78-4085-999B-C22D35BB8A4E}" destId="{599CD677-D4E1-4C61-B9B4-53451861CCC3}" srcOrd="12" destOrd="0" presId="urn:microsoft.com/office/officeart/2005/8/layout/radial1"/>
    <dgm:cxn modelId="{59637F87-B388-47CD-8053-001BAF04C10A}" type="presParOf" srcId="{88FD1944-2F78-4085-999B-C22D35BB8A4E}" destId="{656294D7-B1E8-47E7-9CC3-1454A24B06EB}" srcOrd="13" destOrd="0" presId="urn:microsoft.com/office/officeart/2005/8/layout/radial1"/>
    <dgm:cxn modelId="{ECFCE04E-3EF6-4170-827B-8F6E3B11392D}" type="presParOf" srcId="{656294D7-B1E8-47E7-9CC3-1454A24B06EB}" destId="{962EBE1C-E87C-455D-B2C7-5DDBDE3C6A2D}" srcOrd="0" destOrd="0" presId="urn:microsoft.com/office/officeart/2005/8/layout/radial1"/>
    <dgm:cxn modelId="{0E2B9AEC-3645-446F-8DAD-2B97E8A4868D}" type="presParOf" srcId="{88FD1944-2F78-4085-999B-C22D35BB8A4E}" destId="{A5918335-A628-4D44-A3EF-B79841B55D94}"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18CDA8-8ECB-495D-87B5-6B7808E5A26B}" type="doc">
      <dgm:prSet loTypeId="urn:microsoft.com/office/officeart/2005/8/layout/radial1" loCatId="cycle" qsTypeId="urn:microsoft.com/office/officeart/2005/8/quickstyle/simple1" qsCatId="simple" csTypeId="urn:microsoft.com/office/officeart/2005/8/colors/accent6_2" csCatId="accent6" phldr="1"/>
      <dgm:spPr/>
      <dgm:t>
        <a:bodyPr/>
        <a:lstStyle/>
        <a:p>
          <a:endParaRPr lang="fr-BE"/>
        </a:p>
      </dgm:t>
    </dgm:pt>
    <dgm:pt modelId="{A95C487D-B429-4E40-B225-19F39457A15F}">
      <dgm:prSet phldrT="[Texte]" custT="1"/>
      <dgm:spPr>
        <a:solidFill>
          <a:schemeClr val="accent6">
            <a:lumMod val="60000"/>
            <a:lumOff val="40000"/>
          </a:schemeClr>
        </a:solidFill>
      </dgm:spPr>
      <dgm:t>
        <a:bodyPr/>
        <a:lstStyle/>
        <a:p>
          <a:r>
            <a:rPr lang="fr-BE" sz="1000" b="1" dirty="0"/>
            <a:t>Climat scolaire positif</a:t>
          </a:r>
        </a:p>
      </dgm:t>
    </dgm:pt>
    <dgm:pt modelId="{59BD782E-3D72-43CE-AD51-9790D3B7A9A1}" type="parTrans" cxnId="{D7A9C267-95FD-49DD-9221-3E3C1BE98BDB}">
      <dgm:prSet/>
      <dgm:spPr/>
      <dgm:t>
        <a:bodyPr/>
        <a:lstStyle/>
        <a:p>
          <a:endParaRPr lang="fr-BE" sz="1000"/>
        </a:p>
      </dgm:t>
    </dgm:pt>
    <dgm:pt modelId="{E73E2A73-D6A0-4718-A80C-24056A7DEC16}" type="sibTrans" cxnId="{D7A9C267-95FD-49DD-9221-3E3C1BE98BDB}">
      <dgm:prSet/>
      <dgm:spPr/>
      <dgm:t>
        <a:bodyPr/>
        <a:lstStyle/>
        <a:p>
          <a:endParaRPr lang="fr-BE" sz="1000"/>
        </a:p>
      </dgm:t>
    </dgm:pt>
    <dgm:pt modelId="{29E3007C-AA09-449E-A133-1D6CB4A8DE43}">
      <dgm:prSet phldrT="[Texte]" custT="1"/>
      <dgm:spPr/>
      <dgm:t>
        <a:bodyPr/>
        <a:lstStyle/>
        <a:p>
          <a:r>
            <a:rPr lang="fr-BE" sz="1000" dirty="0"/>
            <a:t>Bienveillance</a:t>
          </a:r>
        </a:p>
      </dgm:t>
    </dgm:pt>
    <dgm:pt modelId="{8DDB57CB-8EBE-46EE-8209-5DC09E756515}" type="parTrans" cxnId="{FBD6EB18-F904-4F2D-9CE3-056B0F8B89D1}">
      <dgm:prSet custT="1"/>
      <dgm:spPr/>
      <dgm:t>
        <a:bodyPr/>
        <a:lstStyle/>
        <a:p>
          <a:endParaRPr lang="fr-BE" sz="1000"/>
        </a:p>
      </dgm:t>
    </dgm:pt>
    <dgm:pt modelId="{55D198A8-B839-44B7-8EF2-4318B05192EC}" type="sibTrans" cxnId="{FBD6EB18-F904-4F2D-9CE3-056B0F8B89D1}">
      <dgm:prSet/>
      <dgm:spPr/>
      <dgm:t>
        <a:bodyPr/>
        <a:lstStyle/>
        <a:p>
          <a:endParaRPr lang="fr-BE" sz="1000"/>
        </a:p>
      </dgm:t>
    </dgm:pt>
    <dgm:pt modelId="{88713286-D744-4F57-860B-A639B8935328}">
      <dgm:prSet phldrT="[Texte]" custT="1"/>
      <dgm:spPr/>
      <dgm:t>
        <a:bodyPr/>
        <a:lstStyle/>
        <a:p>
          <a:r>
            <a:rPr lang="fr-BE" sz="1000" dirty="0"/>
            <a:t>Empathie</a:t>
          </a:r>
        </a:p>
      </dgm:t>
    </dgm:pt>
    <dgm:pt modelId="{34615A0E-6FCA-4296-832B-07BADD8C4E42}" type="parTrans" cxnId="{9521859F-7C45-497A-8EAF-3DF320C6457A}">
      <dgm:prSet custT="1"/>
      <dgm:spPr/>
      <dgm:t>
        <a:bodyPr/>
        <a:lstStyle/>
        <a:p>
          <a:endParaRPr lang="fr-BE" sz="1000"/>
        </a:p>
      </dgm:t>
    </dgm:pt>
    <dgm:pt modelId="{4407BAEE-1855-483A-89A9-16C7ED624194}" type="sibTrans" cxnId="{9521859F-7C45-497A-8EAF-3DF320C6457A}">
      <dgm:prSet/>
      <dgm:spPr/>
      <dgm:t>
        <a:bodyPr/>
        <a:lstStyle/>
        <a:p>
          <a:endParaRPr lang="fr-BE" sz="1000"/>
        </a:p>
      </dgm:t>
    </dgm:pt>
    <dgm:pt modelId="{A51B2642-52E2-4E84-A4DE-2660560C3021}">
      <dgm:prSet phldrT="[Texte]" custT="1"/>
      <dgm:spPr/>
      <dgm:t>
        <a:bodyPr/>
        <a:lstStyle/>
        <a:p>
          <a:r>
            <a:rPr lang="fr-BE" sz="1000" dirty="0"/>
            <a:t>Cohésion sociale</a:t>
          </a:r>
        </a:p>
      </dgm:t>
    </dgm:pt>
    <dgm:pt modelId="{D4B77F69-B072-4088-B565-9625EFF6807F}" type="parTrans" cxnId="{CABAFA26-7594-46C4-82F4-146320B27078}">
      <dgm:prSet custT="1"/>
      <dgm:spPr/>
      <dgm:t>
        <a:bodyPr/>
        <a:lstStyle/>
        <a:p>
          <a:endParaRPr lang="fr-BE" sz="1000"/>
        </a:p>
      </dgm:t>
    </dgm:pt>
    <dgm:pt modelId="{F24F25A7-F55E-49E7-8AAD-55CF03056089}" type="sibTrans" cxnId="{CABAFA26-7594-46C4-82F4-146320B27078}">
      <dgm:prSet/>
      <dgm:spPr/>
      <dgm:t>
        <a:bodyPr/>
        <a:lstStyle/>
        <a:p>
          <a:endParaRPr lang="fr-BE" sz="1000"/>
        </a:p>
      </dgm:t>
    </dgm:pt>
    <dgm:pt modelId="{8C9470C9-444E-431A-B6A0-CFFD4C53063A}">
      <dgm:prSet phldrT="[Texte]" custT="1"/>
      <dgm:spPr/>
      <dgm:t>
        <a:bodyPr/>
        <a:lstStyle/>
        <a:p>
          <a:r>
            <a:rPr lang="fr-BE" sz="1000" dirty="0"/>
            <a:t>Respect</a:t>
          </a:r>
        </a:p>
      </dgm:t>
    </dgm:pt>
    <dgm:pt modelId="{F13D82D7-F11D-4F06-AB03-4E0A18B99F34}" type="parTrans" cxnId="{4DDE8CCB-BE14-4B32-BFC5-E8727FF2BDE2}">
      <dgm:prSet custT="1"/>
      <dgm:spPr/>
      <dgm:t>
        <a:bodyPr/>
        <a:lstStyle/>
        <a:p>
          <a:endParaRPr lang="fr-BE" sz="1000"/>
        </a:p>
      </dgm:t>
    </dgm:pt>
    <dgm:pt modelId="{76DECC26-7140-4578-8AB5-6F07F79FABDD}" type="sibTrans" cxnId="{4DDE8CCB-BE14-4B32-BFC5-E8727FF2BDE2}">
      <dgm:prSet/>
      <dgm:spPr/>
      <dgm:t>
        <a:bodyPr/>
        <a:lstStyle/>
        <a:p>
          <a:endParaRPr lang="fr-BE" sz="1000"/>
        </a:p>
      </dgm:t>
    </dgm:pt>
    <dgm:pt modelId="{FA4ADCB8-3CDF-438F-BE36-B9DC51BECACF}">
      <dgm:prSet phldrT="[Texte]" custT="1"/>
      <dgm:spPr/>
      <dgm:t>
        <a:bodyPr/>
        <a:lstStyle/>
        <a:p>
          <a:r>
            <a:rPr lang="fr-FR" sz="1000" dirty="0"/>
            <a:t>Prévention du harcèlement, des préjugés, de la violence</a:t>
          </a:r>
          <a:endParaRPr lang="fr-BE" sz="1000" dirty="0"/>
        </a:p>
      </dgm:t>
    </dgm:pt>
    <dgm:pt modelId="{4AC4B211-8194-4E98-977A-0B2518599D73}" type="parTrans" cxnId="{DFF4B200-9178-469E-A871-4D74C5E98CF5}">
      <dgm:prSet custT="1"/>
      <dgm:spPr/>
      <dgm:t>
        <a:bodyPr/>
        <a:lstStyle/>
        <a:p>
          <a:endParaRPr lang="fr-BE" sz="1000"/>
        </a:p>
      </dgm:t>
    </dgm:pt>
    <dgm:pt modelId="{CD5BD84D-1A79-449C-BF2E-D4D83FD8720B}" type="sibTrans" cxnId="{DFF4B200-9178-469E-A871-4D74C5E98CF5}">
      <dgm:prSet/>
      <dgm:spPr/>
      <dgm:t>
        <a:bodyPr/>
        <a:lstStyle/>
        <a:p>
          <a:endParaRPr lang="fr-BE" sz="1000"/>
        </a:p>
      </dgm:t>
    </dgm:pt>
    <dgm:pt modelId="{42AEB8C6-79D1-4750-A78B-E853EF0CBB4D}">
      <dgm:prSet phldrT="[Texte]" custT="1"/>
      <dgm:spPr/>
      <dgm:t>
        <a:bodyPr/>
        <a:lstStyle/>
        <a:p>
          <a:r>
            <a:rPr lang="fr-BE" sz="1000" dirty="0"/>
            <a:t>Sécurité</a:t>
          </a:r>
        </a:p>
      </dgm:t>
    </dgm:pt>
    <dgm:pt modelId="{231F5968-8A05-4244-8BCB-F288EDBAEF1F}" type="parTrans" cxnId="{C110C53B-BD99-4058-AE1D-B50031AADE93}">
      <dgm:prSet custT="1"/>
      <dgm:spPr/>
      <dgm:t>
        <a:bodyPr/>
        <a:lstStyle/>
        <a:p>
          <a:endParaRPr lang="fr-BE" sz="1000"/>
        </a:p>
      </dgm:t>
    </dgm:pt>
    <dgm:pt modelId="{ACBC905A-A11F-48A9-A494-2390CF9B102C}" type="sibTrans" cxnId="{C110C53B-BD99-4058-AE1D-B50031AADE93}">
      <dgm:prSet/>
      <dgm:spPr/>
      <dgm:t>
        <a:bodyPr/>
        <a:lstStyle/>
        <a:p>
          <a:endParaRPr lang="fr-BE" sz="1000"/>
        </a:p>
      </dgm:t>
    </dgm:pt>
    <dgm:pt modelId="{9E7ED547-4B91-4D35-A337-9E550EB152FB}">
      <dgm:prSet phldrT="[Texte]" custT="1"/>
      <dgm:spPr/>
      <dgm:t>
        <a:bodyPr/>
        <a:lstStyle/>
        <a:p>
          <a:r>
            <a:rPr lang="fr-BE" sz="1000" dirty="0"/>
            <a:t>Collaboration</a:t>
          </a:r>
        </a:p>
      </dgm:t>
    </dgm:pt>
    <dgm:pt modelId="{74F2C365-C30A-49A1-9E3A-DA9D6AF7FE9B}" type="parTrans" cxnId="{300DC4E1-A57A-4B06-8FEE-EBBEFF455443}">
      <dgm:prSet custT="1"/>
      <dgm:spPr/>
      <dgm:t>
        <a:bodyPr/>
        <a:lstStyle/>
        <a:p>
          <a:endParaRPr lang="fr-BE" sz="1000"/>
        </a:p>
      </dgm:t>
    </dgm:pt>
    <dgm:pt modelId="{0F525168-EA54-4EBC-B904-DAEF2A211D34}" type="sibTrans" cxnId="{300DC4E1-A57A-4B06-8FEE-EBBEFF455443}">
      <dgm:prSet/>
      <dgm:spPr/>
      <dgm:t>
        <a:bodyPr/>
        <a:lstStyle/>
        <a:p>
          <a:endParaRPr lang="fr-BE" sz="1000"/>
        </a:p>
      </dgm:t>
    </dgm:pt>
    <dgm:pt modelId="{94564FD9-422C-4BC2-9818-AB5BA8A3C9E7}">
      <dgm:prSet phldrT="[Texte]" custT="1"/>
      <dgm:spPr/>
      <dgm:t>
        <a:bodyPr/>
        <a:lstStyle/>
        <a:p>
          <a:pPr marL="0" indent="0">
            <a:spcAft>
              <a:spcPts val="0"/>
            </a:spcAft>
          </a:pPr>
          <a:r>
            <a:rPr lang="fr-BE" sz="1000" dirty="0"/>
            <a:t>Sentiment d’</a:t>
          </a:r>
          <a:r>
            <a:rPr lang="fr-BE" sz="1000" dirty="0" err="1"/>
            <a:t>apparte-nance</a:t>
          </a:r>
          <a:endParaRPr lang="fr-BE" sz="1000" dirty="0"/>
        </a:p>
      </dgm:t>
    </dgm:pt>
    <dgm:pt modelId="{49F31674-E1FF-41C4-B825-5F5A33528A85}" type="parTrans" cxnId="{77ED792D-CDDA-40F9-9A10-0B299733A855}">
      <dgm:prSet custT="1"/>
      <dgm:spPr/>
      <dgm:t>
        <a:bodyPr/>
        <a:lstStyle/>
        <a:p>
          <a:endParaRPr lang="fr-BE" sz="1000"/>
        </a:p>
      </dgm:t>
    </dgm:pt>
    <dgm:pt modelId="{780C91B7-8957-4A81-A280-75859137C3B0}" type="sibTrans" cxnId="{77ED792D-CDDA-40F9-9A10-0B299733A855}">
      <dgm:prSet/>
      <dgm:spPr/>
      <dgm:t>
        <a:bodyPr/>
        <a:lstStyle/>
        <a:p>
          <a:endParaRPr lang="fr-BE" sz="1000"/>
        </a:p>
      </dgm:t>
    </dgm:pt>
    <dgm:pt modelId="{5731B1B7-E77F-4935-9C93-C7D0E84B6AA0}" type="pres">
      <dgm:prSet presAssocID="{A218CDA8-8ECB-495D-87B5-6B7808E5A26B}" presName="cycle" presStyleCnt="0">
        <dgm:presLayoutVars>
          <dgm:chMax val="1"/>
          <dgm:dir/>
          <dgm:animLvl val="ctr"/>
          <dgm:resizeHandles val="exact"/>
        </dgm:presLayoutVars>
      </dgm:prSet>
      <dgm:spPr/>
    </dgm:pt>
    <dgm:pt modelId="{87BB6C9B-2985-4BA1-B193-41D1EFDF2372}" type="pres">
      <dgm:prSet presAssocID="{A95C487D-B429-4E40-B225-19F39457A15F}" presName="centerShape" presStyleLbl="node0" presStyleIdx="0" presStyleCnt="1"/>
      <dgm:spPr/>
    </dgm:pt>
    <dgm:pt modelId="{D79641D3-7155-451A-96AF-B1E600613CB0}" type="pres">
      <dgm:prSet presAssocID="{8DDB57CB-8EBE-46EE-8209-5DC09E756515}" presName="Name9" presStyleLbl="parChTrans1D2" presStyleIdx="0" presStyleCnt="8"/>
      <dgm:spPr/>
    </dgm:pt>
    <dgm:pt modelId="{C420F3CF-9886-4757-B34F-B1BEAA3082EA}" type="pres">
      <dgm:prSet presAssocID="{8DDB57CB-8EBE-46EE-8209-5DC09E756515}" presName="connTx" presStyleLbl="parChTrans1D2" presStyleIdx="0" presStyleCnt="8"/>
      <dgm:spPr/>
    </dgm:pt>
    <dgm:pt modelId="{3C282CCD-2834-4449-B5E3-D34AE5779958}" type="pres">
      <dgm:prSet presAssocID="{29E3007C-AA09-449E-A133-1D6CB4A8DE43}" presName="node" presStyleLbl="node1" presStyleIdx="0" presStyleCnt="8" custScaleX="161051" custScaleY="131559">
        <dgm:presLayoutVars>
          <dgm:bulletEnabled val="1"/>
        </dgm:presLayoutVars>
      </dgm:prSet>
      <dgm:spPr/>
    </dgm:pt>
    <dgm:pt modelId="{57FCFE50-64B1-41A5-BCE9-9C80654C0D0F}" type="pres">
      <dgm:prSet presAssocID="{34615A0E-6FCA-4296-832B-07BADD8C4E42}" presName="Name9" presStyleLbl="parChTrans1D2" presStyleIdx="1" presStyleCnt="8"/>
      <dgm:spPr/>
    </dgm:pt>
    <dgm:pt modelId="{ABEFFB09-6EE8-4538-A0EF-C9366A4AA142}" type="pres">
      <dgm:prSet presAssocID="{34615A0E-6FCA-4296-832B-07BADD8C4E42}" presName="connTx" presStyleLbl="parChTrans1D2" presStyleIdx="1" presStyleCnt="8"/>
      <dgm:spPr/>
    </dgm:pt>
    <dgm:pt modelId="{4F00CC5B-D0AE-4D85-B271-33A3B830ED54}" type="pres">
      <dgm:prSet presAssocID="{88713286-D744-4F57-860B-A639B8935328}" presName="node" presStyleLbl="node1" presStyleIdx="1" presStyleCnt="8" custScaleX="161051" custScaleY="131559">
        <dgm:presLayoutVars>
          <dgm:bulletEnabled val="1"/>
        </dgm:presLayoutVars>
      </dgm:prSet>
      <dgm:spPr/>
    </dgm:pt>
    <dgm:pt modelId="{91CE40A4-58FC-4305-97F5-416BB2060C6B}" type="pres">
      <dgm:prSet presAssocID="{F13D82D7-F11D-4F06-AB03-4E0A18B99F34}" presName="Name9" presStyleLbl="parChTrans1D2" presStyleIdx="2" presStyleCnt="8"/>
      <dgm:spPr/>
    </dgm:pt>
    <dgm:pt modelId="{1C202D6C-945C-462B-80A1-6DF57C1F608C}" type="pres">
      <dgm:prSet presAssocID="{F13D82D7-F11D-4F06-AB03-4E0A18B99F34}" presName="connTx" presStyleLbl="parChTrans1D2" presStyleIdx="2" presStyleCnt="8"/>
      <dgm:spPr/>
    </dgm:pt>
    <dgm:pt modelId="{2D9BF2C8-AE58-4065-AF7E-D04405204154}" type="pres">
      <dgm:prSet presAssocID="{8C9470C9-444E-431A-B6A0-CFFD4C53063A}" presName="node" presStyleLbl="node1" presStyleIdx="2" presStyleCnt="8" custScaleX="161051" custScaleY="131559">
        <dgm:presLayoutVars>
          <dgm:bulletEnabled val="1"/>
        </dgm:presLayoutVars>
      </dgm:prSet>
      <dgm:spPr/>
    </dgm:pt>
    <dgm:pt modelId="{7EAB4C18-ED36-40B5-81A4-04E02EA23B45}" type="pres">
      <dgm:prSet presAssocID="{4AC4B211-8194-4E98-977A-0B2518599D73}" presName="Name9" presStyleLbl="parChTrans1D2" presStyleIdx="3" presStyleCnt="8"/>
      <dgm:spPr/>
    </dgm:pt>
    <dgm:pt modelId="{B9ACD931-D755-4AE7-95DF-34B1C8F49D38}" type="pres">
      <dgm:prSet presAssocID="{4AC4B211-8194-4E98-977A-0B2518599D73}" presName="connTx" presStyleLbl="parChTrans1D2" presStyleIdx="3" presStyleCnt="8"/>
      <dgm:spPr/>
    </dgm:pt>
    <dgm:pt modelId="{C889ADE4-75E6-482F-BD5B-1E71457CA4F6}" type="pres">
      <dgm:prSet presAssocID="{FA4ADCB8-3CDF-438F-BE36-B9DC51BECACF}" presName="node" presStyleLbl="node1" presStyleIdx="3" presStyleCnt="8" custScaleX="161051" custScaleY="131559">
        <dgm:presLayoutVars>
          <dgm:bulletEnabled val="1"/>
        </dgm:presLayoutVars>
      </dgm:prSet>
      <dgm:spPr/>
    </dgm:pt>
    <dgm:pt modelId="{8388D2CC-1787-4495-A8A1-2276AD8FCC56}" type="pres">
      <dgm:prSet presAssocID="{231F5968-8A05-4244-8BCB-F288EDBAEF1F}" presName="Name9" presStyleLbl="parChTrans1D2" presStyleIdx="4" presStyleCnt="8"/>
      <dgm:spPr/>
    </dgm:pt>
    <dgm:pt modelId="{14400743-2A72-4B0B-AB91-8D611ECD7A73}" type="pres">
      <dgm:prSet presAssocID="{231F5968-8A05-4244-8BCB-F288EDBAEF1F}" presName="connTx" presStyleLbl="parChTrans1D2" presStyleIdx="4" presStyleCnt="8"/>
      <dgm:spPr/>
    </dgm:pt>
    <dgm:pt modelId="{ED436811-BA2B-469C-BC36-B429E6E03FBE}" type="pres">
      <dgm:prSet presAssocID="{42AEB8C6-79D1-4750-A78B-E853EF0CBB4D}" presName="node" presStyleLbl="node1" presStyleIdx="4" presStyleCnt="8" custScaleX="161051" custScaleY="131559">
        <dgm:presLayoutVars>
          <dgm:bulletEnabled val="1"/>
        </dgm:presLayoutVars>
      </dgm:prSet>
      <dgm:spPr/>
    </dgm:pt>
    <dgm:pt modelId="{CC5A9484-7C97-43A9-86CD-F121DBF3BDFA}" type="pres">
      <dgm:prSet presAssocID="{74F2C365-C30A-49A1-9E3A-DA9D6AF7FE9B}" presName="Name9" presStyleLbl="parChTrans1D2" presStyleIdx="5" presStyleCnt="8"/>
      <dgm:spPr/>
    </dgm:pt>
    <dgm:pt modelId="{13203EE1-D9CE-4F88-B267-C3BCED60EEF8}" type="pres">
      <dgm:prSet presAssocID="{74F2C365-C30A-49A1-9E3A-DA9D6AF7FE9B}" presName="connTx" presStyleLbl="parChTrans1D2" presStyleIdx="5" presStyleCnt="8"/>
      <dgm:spPr/>
    </dgm:pt>
    <dgm:pt modelId="{BA072DAD-D56F-45F0-A1DD-7BBA388388B6}" type="pres">
      <dgm:prSet presAssocID="{9E7ED547-4B91-4D35-A337-9E550EB152FB}" presName="node" presStyleLbl="node1" presStyleIdx="5" presStyleCnt="8" custScaleX="161051" custScaleY="131559">
        <dgm:presLayoutVars>
          <dgm:bulletEnabled val="1"/>
        </dgm:presLayoutVars>
      </dgm:prSet>
      <dgm:spPr/>
    </dgm:pt>
    <dgm:pt modelId="{70536C12-526D-441A-88A3-EDFDE2103FFB}" type="pres">
      <dgm:prSet presAssocID="{49F31674-E1FF-41C4-B825-5F5A33528A85}" presName="Name9" presStyleLbl="parChTrans1D2" presStyleIdx="6" presStyleCnt="8"/>
      <dgm:spPr/>
    </dgm:pt>
    <dgm:pt modelId="{9F906E1E-7EFE-48E0-A8B3-943F57C98BBD}" type="pres">
      <dgm:prSet presAssocID="{49F31674-E1FF-41C4-B825-5F5A33528A85}" presName="connTx" presStyleLbl="parChTrans1D2" presStyleIdx="6" presStyleCnt="8"/>
      <dgm:spPr/>
    </dgm:pt>
    <dgm:pt modelId="{F35E3090-C088-413F-B0A6-CAB478DCF0FD}" type="pres">
      <dgm:prSet presAssocID="{94564FD9-422C-4BC2-9818-AB5BA8A3C9E7}" presName="node" presStyleLbl="node1" presStyleIdx="6" presStyleCnt="8" custScaleX="161051" custScaleY="131559">
        <dgm:presLayoutVars>
          <dgm:bulletEnabled val="1"/>
        </dgm:presLayoutVars>
      </dgm:prSet>
      <dgm:spPr/>
    </dgm:pt>
    <dgm:pt modelId="{AFD0FA9F-8048-4E55-A838-B3E2A63313EE}" type="pres">
      <dgm:prSet presAssocID="{D4B77F69-B072-4088-B565-9625EFF6807F}" presName="Name9" presStyleLbl="parChTrans1D2" presStyleIdx="7" presStyleCnt="8"/>
      <dgm:spPr/>
    </dgm:pt>
    <dgm:pt modelId="{C53EAD83-ED93-420A-B0BA-DB26470061A1}" type="pres">
      <dgm:prSet presAssocID="{D4B77F69-B072-4088-B565-9625EFF6807F}" presName="connTx" presStyleLbl="parChTrans1D2" presStyleIdx="7" presStyleCnt="8"/>
      <dgm:spPr/>
    </dgm:pt>
    <dgm:pt modelId="{E4F93F42-FB18-4BD4-9C40-25A0320941DC}" type="pres">
      <dgm:prSet presAssocID="{A51B2642-52E2-4E84-A4DE-2660560C3021}" presName="node" presStyleLbl="node1" presStyleIdx="7" presStyleCnt="8" custScaleX="161051" custScaleY="131559">
        <dgm:presLayoutVars>
          <dgm:bulletEnabled val="1"/>
        </dgm:presLayoutVars>
      </dgm:prSet>
      <dgm:spPr/>
    </dgm:pt>
  </dgm:ptLst>
  <dgm:cxnLst>
    <dgm:cxn modelId="{DFF4B200-9178-469E-A871-4D74C5E98CF5}" srcId="{A95C487D-B429-4E40-B225-19F39457A15F}" destId="{FA4ADCB8-3CDF-438F-BE36-B9DC51BECACF}" srcOrd="3" destOrd="0" parTransId="{4AC4B211-8194-4E98-977A-0B2518599D73}" sibTransId="{CD5BD84D-1A79-449C-BF2E-D4D83FD8720B}"/>
    <dgm:cxn modelId="{39BD6C04-52AE-43C3-BE23-D3475F9382BF}" type="presOf" srcId="{4AC4B211-8194-4E98-977A-0B2518599D73}" destId="{B9ACD931-D755-4AE7-95DF-34B1C8F49D38}" srcOrd="1" destOrd="0" presId="urn:microsoft.com/office/officeart/2005/8/layout/radial1"/>
    <dgm:cxn modelId="{35E9BB06-726B-4F71-A62D-4DA1A042E0AC}" type="presOf" srcId="{A218CDA8-8ECB-495D-87B5-6B7808E5A26B}" destId="{5731B1B7-E77F-4935-9C93-C7D0E84B6AA0}" srcOrd="0" destOrd="0" presId="urn:microsoft.com/office/officeart/2005/8/layout/radial1"/>
    <dgm:cxn modelId="{D4ACBB0C-B3FD-4CA9-9715-DD7E8B53D266}" type="presOf" srcId="{9E7ED547-4B91-4D35-A337-9E550EB152FB}" destId="{BA072DAD-D56F-45F0-A1DD-7BBA388388B6}" srcOrd="0" destOrd="0" presId="urn:microsoft.com/office/officeart/2005/8/layout/radial1"/>
    <dgm:cxn modelId="{43D38311-5EB6-422F-8AB8-73CC95F8327B}" type="presOf" srcId="{8DDB57CB-8EBE-46EE-8209-5DC09E756515}" destId="{C420F3CF-9886-4757-B34F-B1BEAA3082EA}" srcOrd="1" destOrd="0" presId="urn:microsoft.com/office/officeart/2005/8/layout/radial1"/>
    <dgm:cxn modelId="{64CD9F13-7C43-456E-BAB6-C9E97EE30904}" type="presOf" srcId="{34615A0E-6FCA-4296-832B-07BADD8C4E42}" destId="{ABEFFB09-6EE8-4538-A0EF-C9366A4AA142}" srcOrd="1" destOrd="0" presId="urn:microsoft.com/office/officeart/2005/8/layout/radial1"/>
    <dgm:cxn modelId="{86CCA815-DB7E-446D-89E7-EAB9CC40F10C}" type="presOf" srcId="{74F2C365-C30A-49A1-9E3A-DA9D6AF7FE9B}" destId="{CC5A9484-7C97-43A9-86CD-F121DBF3BDFA}" srcOrd="0" destOrd="0" presId="urn:microsoft.com/office/officeart/2005/8/layout/radial1"/>
    <dgm:cxn modelId="{858D5217-DC88-4E4D-9291-25E0301BA244}" type="presOf" srcId="{74F2C365-C30A-49A1-9E3A-DA9D6AF7FE9B}" destId="{13203EE1-D9CE-4F88-B267-C3BCED60EEF8}" srcOrd="1" destOrd="0" presId="urn:microsoft.com/office/officeart/2005/8/layout/radial1"/>
    <dgm:cxn modelId="{FBD6EB18-F904-4F2D-9CE3-056B0F8B89D1}" srcId="{A95C487D-B429-4E40-B225-19F39457A15F}" destId="{29E3007C-AA09-449E-A133-1D6CB4A8DE43}" srcOrd="0" destOrd="0" parTransId="{8DDB57CB-8EBE-46EE-8209-5DC09E756515}" sibTransId="{55D198A8-B839-44B7-8EF2-4318B05192EC}"/>
    <dgm:cxn modelId="{87FA1C25-1088-49F1-AC72-B004A9B6D05B}" type="presOf" srcId="{34615A0E-6FCA-4296-832B-07BADD8C4E42}" destId="{57FCFE50-64B1-41A5-BCE9-9C80654C0D0F}" srcOrd="0" destOrd="0" presId="urn:microsoft.com/office/officeart/2005/8/layout/radial1"/>
    <dgm:cxn modelId="{CABAFA26-7594-46C4-82F4-146320B27078}" srcId="{A95C487D-B429-4E40-B225-19F39457A15F}" destId="{A51B2642-52E2-4E84-A4DE-2660560C3021}" srcOrd="7" destOrd="0" parTransId="{D4B77F69-B072-4088-B565-9625EFF6807F}" sibTransId="{F24F25A7-F55E-49E7-8AAD-55CF03056089}"/>
    <dgm:cxn modelId="{77ED792D-CDDA-40F9-9A10-0B299733A855}" srcId="{A95C487D-B429-4E40-B225-19F39457A15F}" destId="{94564FD9-422C-4BC2-9818-AB5BA8A3C9E7}" srcOrd="6" destOrd="0" parTransId="{49F31674-E1FF-41C4-B825-5F5A33528A85}" sibTransId="{780C91B7-8957-4A81-A280-75859137C3B0}"/>
    <dgm:cxn modelId="{82FDF62E-A586-4688-A503-ACE16B35D0F3}" type="presOf" srcId="{A95C487D-B429-4E40-B225-19F39457A15F}" destId="{87BB6C9B-2985-4BA1-B193-41D1EFDF2372}" srcOrd="0" destOrd="0" presId="urn:microsoft.com/office/officeart/2005/8/layout/radial1"/>
    <dgm:cxn modelId="{C110C53B-BD99-4058-AE1D-B50031AADE93}" srcId="{A95C487D-B429-4E40-B225-19F39457A15F}" destId="{42AEB8C6-79D1-4750-A78B-E853EF0CBB4D}" srcOrd="4" destOrd="0" parTransId="{231F5968-8A05-4244-8BCB-F288EDBAEF1F}" sibTransId="{ACBC905A-A11F-48A9-A494-2390CF9B102C}"/>
    <dgm:cxn modelId="{D7A9C267-95FD-49DD-9221-3E3C1BE98BDB}" srcId="{A218CDA8-8ECB-495D-87B5-6B7808E5A26B}" destId="{A95C487D-B429-4E40-B225-19F39457A15F}" srcOrd="0" destOrd="0" parTransId="{59BD782E-3D72-43CE-AD51-9790D3B7A9A1}" sibTransId="{E73E2A73-D6A0-4718-A80C-24056A7DEC16}"/>
    <dgm:cxn modelId="{72D30348-5276-4FCE-9BC8-1ACBCBD25A12}" type="presOf" srcId="{49F31674-E1FF-41C4-B825-5F5A33528A85}" destId="{9F906E1E-7EFE-48E0-A8B3-943F57C98BBD}" srcOrd="1" destOrd="0" presId="urn:microsoft.com/office/officeart/2005/8/layout/radial1"/>
    <dgm:cxn modelId="{684E1450-00E0-43B1-BE65-8C4CEDB6671D}" type="presOf" srcId="{231F5968-8A05-4244-8BCB-F288EDBAEF1F}" destId="{8388D2CC-1787-4495-A8A1-2276AD8FCC56}" srcOrd="0" destOrd="0" presId="urn:microsoft.com/office/officeart/2005/8/layout/radial1"/>
    <dgm:cxn modelId="{F248F273-1016-4734-895B-AB9E2F5173CF}" type="presOf" srcId="{8C9470C9-444E-431A-B6A0-CFFD4C53063A}" destId="{2D9BF2C8-AE58-4065-AF7E-D04405204154}" srcOrd="0" destOrd="0" presId="urn:microsoft.com/office/officeart/2005/8/layout/radial1"/>
    <dgm:cxn modelId="{00FE2678-5420-4DAA-AFD4-FEF81EE3B8B6}" type="presOf" srcId="{8DDB57CB-8EBE-46EE-8209-5DC09E756515}" destId="{D79641D3-7155-451A-96AF-B1E600613CB0}" srcOrd="0" destOrd="0" presId="urn:microsoft.com/office/officeart/2005/8/layout/radial1"/>
    <dgm:cxn modelId="{F3D3527A-5B4B-4B19-B0B0-481D76298978}" type="presOf" srcId="{94564FD9-422C-4BC2-9818-AB5BA8A3C9E7}" destId="{F35E3090-C088-413F-B0A6-CAB478DCF0FD}" srcOrd="0" destOrd="0" presId="urn:microsoft.com/office/officeart/2005/8/layout/radial1"/>
    <dgm:cxn modelId="{E5D55081-B63C-4CA2-91EF-BC45058BB6F1}" type="presOf" srcId="{42AEB8C6-79D1-4750-A78B-E853EF0CBB4D}" destId="{ED436811-BA2B-469C-BC36-B429E6E03FBE}" srcOrd="0" destOrd="0" presId="urn:microsoft.com/office/officeart/2005/8/layout/radial1"/>
    <dgm:cxn modelId="{36D9088D-2836-4C33-95FF-552CE1F1334D}" type="presOf" srcId="{F13D82D7-F11D-4F06-AB03-4E0A18B99F34}" destId="{91CE40A4-58FC-4305-97F5-416BB2060C6B}" srcOrd="0" destOrd="0" presId="urn:microsoft.com/office/officeart/2005/8/layout/radial1"/>
    <dgm:cxn modelId="{1CFEE995-4CC2-4B3F-B4F7-6490E5878EC5}" type="presOf" srcId="{D4B77F69-B072-4088-B565-9625EFF6807F}" destId="{AFD0FA9F-8048-4E55-A838-B3E2A63313EE}" srcOrd="0" destOrd="0" presId="urn:microsoft.com/office/officeart/2005/8/layout/radial1"/>
    <dgm:cxn modelId="{B4E5B298-0D8B-4F37-BC66-D94ECBBB08EC}" type="presOf" srcId="{49F31674-E1FF-41C4-B825-5F5A33528A85}" destId="{70536C12-526D-441A-88A3-EDFDE2103FFB}" srcOrd="0" destOrd="0" presId="urn:microsoft.com/office/officeart/2005/8/layout/radial1"/>
    <dgm:cxn modelId="{9521859F-7C45-497A-8EAF-3DF320C6457A}" srcId="{A95C487D-B429-4E40-B225-19F39457A15F}" destId="{88713286-D744-4F57-860B-A639B8935328}" srcOrd="1" destOrd="0" parTransId="{34615A0E-6FCA-4296-832B-07BADD8C4E42}" sibTransId="{4407BAEE-1855-483A-89A9-16C7ED624194}"/>
    <dgm:cxn modelId="{A0B3AAB1-7E78-4D9C-9B87-F1219DB4EB38}" type="presOf" srcId="{88713286-D744-4F57-860B-A639B8935328}" destId="{4F00CC5B-D0AE-4D85-B271-33A3B830ED54}" srcOrd="0" destOrd="0" presId="urn:microsoft.com/office/officeart/2005/8/layout/radial1"/>
    <dgm:cxn modelId="{485AAAB2-9443-48B3-9207-CCAB52AE03F1}" type="presOf" srcId="{FA4ADCB8-3CDF-438F-BE36-B9DC51BECACF}" destId="{C889ADE4-75E6-482F-BD5B-1E71457CA4F6}" srcOrd="0" destOrd="0" presId="urn:microsoft.com/office/officeart/2005/8/layout/radial1"/>
    <dgm:cxn modelId="{EDFD72BA-4CE7-4599-BC28-23AEBF6A8F1D}" type="presOf" srcId="{A51B2642-52E2-4E84-A4DE-2660560C3021}" destId="{E4F93F42-FB18-4BD4-9C40-25A0320941DC}" srcOrd="0" destOrd="0" presId="urn:microsoft.com/office/officeart/2005/8/layout/radial1"/>
    <dgm:cxn modelId="{36E8CBC8-1932-4FE7-BC96-F1C58DB8C110}" type="presOf" srcId="{4AC4B211-8194-4E98-977A-0B2518599D73}" destId="{7EAB4C18-ED36-40B5-81A4-04E02EA23B45}" srcOrd="0" destOrd="0" presId="urn:microsoft.com/office/officeart/2005/8/layout/radial1"/>
    <dgm:cxn modelId="{769977C9-4879-4E2E-A9E2-78BF61400CE0}" type="presOf" srcId="{231F5968-8A05-4244-8BCB-F288EDBAEF1F}" destId="{14400743-2A72-4B0B-AB91-8D611ECD7A73}" srcOrd="1" destOrd="0" presId="urn:microsoft.com/office/officeart/2005/8/layout/radial1"/>
    <dgm:cxn modelId="{4DDE8CCB-BE14-4B32-BFC5-E8727FF2BDE2}" srcId="{A95C487D-B429-4E40-B225-19F39457A15F}" destId="{8C9470C9-444E-431A-B6A0-CFFD4C53063A}" srcOrd="2" destOrd="0" parTransId="{F13D82D7-F11D-4F06-AB03-4E0A18B99F34}" sibTransId="{76DECC26-7140-4578-8AB5-6F07F79FABDD}"/>
    <dgm:cxn modelId="{11C31EDF-4892-4712-85F0-F893917E7E16}" type="presOf" srcId="{F13D82D7-F11D-4F06-AB03-4E0A18B99F34}" destId="{1C202D6C-945C-462B-80A1-6DF57C1F608C}" srcOrd="1" destOrd="0" presId="urn:microsoft.com/office/officeart/2005/8/layout/radial1"/>
    <dgm:cxn modelId="{300DC4E1-A57A-4B06-8FEE-EBBEFF455443}" srcId="{A95C487D-B429-4E40-B225-19F39457A15F}" destId="{9E7ED547-4B91-4D35-A337-9E550EB152FB}" srcOrd="5" destOrd="0" parTransId="{74F2C365-C30A-49A1-9E3A-DA9D6AF7FE9B}" sibTransId="{0F525168-EA54-4EBC-B904-DAEF2A211D34}"/>
    <dgm:cxn modelId="{222DAEF0-F1D4-4913-BB1D-E8D4FB534370}" type="presOf" srcId="{29E3007C-AA09-449E-A133-1D6CB4A8DE43}" destId="{3C282CCD-2834-4449-B5E3-D34AE5779958}" srcOrd="0" destOrd="0" presId="urn:microsoft.com/office/officeart/2005/8/layout/radial1"/>
    <dgm:cxn modelId="{04AC37F9-6547-4624-9B09-56F87F631A43}" type="presOf" srcId="{D4B77F69-B072-4088-B565-9625EFF6807F}" destId="{C53EAD83-ED93-420A-B0BA-DB26470061A1}" srcOrd="1" destOrd="0" presId="urn:microsoft.com/office/officeart/2005/8/layout/radial1"/>
    <dgm:cxn modelId="{C73C5B4E-1A04-471A-85F9-6977D576B6CF}" type="presParOf" srcId="{5731B1B7-E77F-4935-9C93-C7D0E84B6AA0}" destId="{87BB6C9B-2985-4BA1-B193-41D1EFDF2372}" srcOrd="0" destOrd="0" presId="urn:microsoft.com/office/officeart/2005/8/layout/radial1"/>
    <dgm:cxn modelId="{5E4DD04E-1FC5-48DA-9F1E-DCF3E2DC151A}" type="presParOf" srcId="{5731B1B7-E77F-4935-9C93-C7D0E84B6AA0}" destId="{D79641D3-7155-451A-96AF-B1E600613CB0}" srcOrd="1" destOrd="0" presId="urn:microsoft.com/office/officeart/2005/8/layout/radial1"/>
    <dgm:cxn modelId="{52DCAF9A-09CF-4297-AE55-C8F2DCFB8F44}" type="presParOf" srcId="{D79641D3-7155-451A-96AF-B1E600613CB0}" destId="{C420F3CF-9886-4757-B34F-B1BEAA3082EA}" srcOrd="0" destOrd="0" presId="urn:microsoft.com/office/officeart/2005/8/layout/radial1"/>
    <dgm:cxn modelId="{593985F1-1DB2-44DF-894A-C2BC87983915}" type="presParOf" srcId="{5731B1B7-E77F-4935-9C93-C7D0E84B6AA0}" destId="{3C282CCD-2834-4449-B5E3-D34AE5779958}" srcOrd="2" destOrd="0" presId="urn:microsoft.com/office/officeart/2005/8/layout/radial1"/>
    <dgm:cxn modelId="{E2A098AE-DC23-485B-9733-6603F9D19210}" type="presParOf" srcId="{5731B1B7-E77F-4935-9C93-C7D0E84B6AA0}" destId="{57FCFE50-64B1-41A5-BCE9-9C80654C0D0F}" srcOrd="3" destOrd="0" presId="urn:microsoft.com/office/officeart/2005/8/layout/radial1"/>
    <dgm:cxn modelId="{106FB47D-0B8C-44D6-B35E-E525F95A1ACB}" type="presParOf" srcId="{57FCFE50-64B1-41A5-BCE9-9C80654C0D0F}" destId="{ABEFFB09-6EE8-4538-A0EF-C9366A4AA142}" srcOrd="0" destOrd="0" presId="urn:microsoft.com/office/officeart/2005/8/layout/radial1"/>
    <dgm:cxn modelId="{5CE4DAAE-6CF2-4318-8D4E-A6C0924FF761}" type="presParOf" srcId="{5731B1B7-E77F-4935-9C93-C7D0E84B6AA0}" destId="{4F00CC5B-D0AE-4D85-B271-33A3B830ED54}" srcOrd="4" destOrd="0" presId="urn:microsoft.com/office/officeart/2005/8/layout/radial1"/>
    <dgm:cxn modelId="{E35CD332-1D95-43A4-AF58-DC95406023DA}" type="presParOf" srcId="{5731B1B7-E77F-4935-9C93-C7D0E84B6AA0}" destId="{91CE40A4-58FC-4305-97F5-416BB2060C6B}" srcOrd="5" destOrd="0" presId="urn:microsoft.com/office/officeart/2005/8/layout/radial1"/>
    <dgm:cxn modelId="{1DF99683-3FE5-4025-8078-67B435A12BEE}" type="presParOf" srcId="{91CE40A4-58FC-4305-97F5-416BB2060C6B}" destId="{1C202D6C-945C-462B-80A1-6DF57C1F608C}" srcOrd="0" destOrd="0" presId="urn:microsoft.com/office/officeart/2005/8/layout/radial1"/>
    <dgm:cxn modelId="{BEA7B6EC-A27F-4EBF-BF02-B09307636197}" type="presParOf" srcId="{5731B1B7-E77F-4935-9C93-C7D0E84B6AA0}" destId="{2D9BF2C8-AE58-4065-AF7E-D04405204154}" srcOrd="6" destOrd="0" presId="urn:microsoft.com/office/officeart/2005/8/layout/radial1"/>
    <dgm:cxn modelId="{1B86C305-0A83-4D97-8AD1-468B5CF666E5}" type="presParOf" srcId="{5731B1B7-E77F-4935-9C93-C7D0E84B6AA0}" destId="{7EAB4C18-ED36-40B5-81A4-04E02EA23B45}" srcOrd="7" destOrd="0" presId="urn:microsoft.com/office/officeart/2005/8/layout/radial1"/>
    <dgm:cxn modelId="{15D944C4-985A-412C-B9DB-921488433876}" type="presParOf" srcId="{7EAB4C18-ED36-40B5-81A4-04E02EA23B45}" destId="{B9ACD931-D755-4AE7-95DF-34B1C8F49D38}" srcOrd="0" destOrd="0" presId="urn:microsoft.com/office/officeart/2005/8/layout/radial1"/>
    <dgm:cxn modelId="{4CB97DFF-56BD-4B76-B93E-E7DAB556D417}" type="presParOf" srcId="{5731B1B7-E77F-4935-9C93-C7D0E84B6AA0}" destId="{C889ADE4-75E6-482F-BD5B-1E71457CA4F6}" srcOrd="8" destOrd="0" presId="urn:microsoft.com/office/officeart/2005/8/layout/radial1"/>
    <dgm:cxn modelId="{927D904E-DC60-49DD-AA4F-9EA4FAF2BF1A}" type="presParOf" srcId="{5731B1B7-E77F-4935-9C93-C7D0E84B6AA0}" destId="{8388D2CC-1787-4495-A8A1-2276AD8FCC56}" srcOrd="9" destOrd="0" presId="urn:microsoft.com/office/officeart/2005/8/layout/radial1"/>
    <dgm:cxn modelId="{7D394DE8-9DF0-49C8-9BCB-E04383F9042D}" type="presParOf" srcId="{8388D2CC-1787-4495-A8A1-2276AD8FCC56}" destId="{14400743-2A72-4B0B-AB91-8D611ECD7A73}" srcOrd="0" destOrd="0" presId="urn:microsoft.com/office/officeart/2005/8/layout/radial1"/>
    <dgm:cxn modelId="{87FF26CA-BD80-4B11-98C7-5836426EDB09}" type="presParOf" srcId="{5731B1B7-E77F-4935-9C93-C7D0E84B6AA0}" destId="{ED436811-BA2B-469C-BC36-B429E6E03FBE}" srcOrd="10" destOrd="0" presId="urn:microsoft.com/office/officeart/2005/8/layout/radial1"/>
    <dgm:cxn modelId="{82E66BE5-BCCE-4A12-AE58-0E99C027A6A1}" type="presParOf" srcId="{5731B1B7-E77F-4935-9C93-C7D0E84B6AA0}" destId="{CC5A9484-7C97-43A9-86CD-F121DBF3BDFA}" srcOrd="11" destOrd="0" presId="urn:microsoft.com/office/officeart/2005/8/layout/radial1"/>
    <dgm:cxn modelId="{3B8C5055-1A8D-433B-9F96-DC9C517BAA48}" type="presParOf" srcId="{CC5A9484-7C97-43A9-86CD-F121DBF3BDFA}" destId="{13203EE1-D9CE-4F88-B267-C3BCED60EEF8}" srcOrd="0" destOrd="0" presId="urn:microsoft.com/office/officeart/2005/8/layout/radial1"/>
    <dgm:cxn modelId="{EFCF265E-3E84-4271-8637-074256D5BFA7}" type="presParOf" srcId="{5731B1B7-E77F-4935-9C93-C7D0E84B6AA0}" destId="{BA072DAD-D56F-45F0-A1DD-7BBA388388B6}" srcOrd="12" destOrd="0" presId="urn:microsoft.com/office/officeart/2005/8/layout/radial1"/>
    <dgm:cxn modelId="{B298B960-AE38-46B1-B235-EFA34433B880}" type="presParOf" srcId="{5731B1B7-E77F-4935-9C93-C7D0E84B6AA0}" destId="{70536C12-526D-441A-88A3-EDFDE2103FFB}" srcOrd="13" destOrd="0" presId="urn:microsoft.com/office/officeart/2005/8/layout/radial1"/>
    <dgm:cxn modelId="{5729F500-8014-446C-9375-858B5794A4B4}" type="presParOf" srcId="{70536C12-526D-441A-88A3-EDFDE2103FFB}" destId="{9F906E1E-7EFE-48E0-A8B3-943F57C98BBD}" srcOrd="0" destOrd="0" presId="urn:microsoft.com/office/officeart/2005/8/layout/radial1"/>
    <dgm:cxn modelId="{427FCDE6-B870-455F-B4E0-29ACD8FEC45B}" type="presParOf" srcId="{5731B1B7-E77F-4935-9C93-C7D0E84B6AA0}" destId="{F35E3090-C088-413F-B0A6-CAB478DCF0FD}" srcOrd="14" destOrd="0" presId="urn:microsoft.com/office/officeart/2005/8/layout/radial1"/>
    <dgm:cxn modelId="{04D89A6B-EFE4-43E2-9447-F8B40CA1B886}" type="presParOf" srcId="{5731B1B7-E77F-4935-9C93-C7D0E84B6AA0}" destId="{AFD0FA9F-8048-4E55-A838-B3E2A63313EE}" srcOrd="15" destOrd="0" presId="urn:microsoft.com/office/officeart/2005/8/layout/radial1"/>
    <dgm:cxn modelId="{A6E5DE71-844B-4F85-A1E3-062FA88510D9}" type="presParOf" srcId="{AFD0FA9F-8048-4E55-A838-B3E2A63313EE}" destId="{C53EAD83-ED93-420A-B0BA-DB26470061A1}" srcOrd="0" destOrd="0" presId="urn:microsoft.com/office/officeart/2005/8/layout/radial1"/>
    <dgm:cxn modelId="{CA65014F-18B2-4CC1-BA44-842FFD1F00DA}" type="presParOf" srcId="{5731B1B7-E77F-4935-9C93-C7D0E84B6AA0}" destId="{E4F93F42-FB18-4BD4-9C40-25A0320941DC}"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70107B-FCD2-407A-BB7D-8734A9E7713B}" type="doc">
      <dgm:prSet loTypeId="urn:microsoft.com/office/officeart/2005/8/layout/matrix1" loCatId="matrix" qsTypeId="urn:microsoft.com/office/officeart/2005/8/quickstyle/simple1" qsCatId="simple" csTypeId="urn:microsoft.com/office/officeart/2005/8/colors/accent6_3" csCatId="accent6" phldr="1"/>
      <dgm:spPr/>
      <dgm:t>
        <a:bodyPr/>
        <a:lstStyle/>
        <a:p>
          <a:endParaRPr lang="fr-BE"/>
        </a:p>
      </dgm:t>
    </dgm:pt>
    <dgm:pt modelId="{8D684F5F-D6C1-4D08-BB1E-D93D58BAA53C}">
      <dgm:prSet phldrT="[Texte]" custT="1"/>
      <dgm:spPr/>
      <dgm:t>
        <a:bodyPr/>
        <a:lstStyle/>
        <a:p>
          <a:pPr>
            <a:lnSpc>
              <a:spcPct val="90000"/>
            </a:lnSpc>
          </a:pPr>
          <a:r>
            <a:rPr lang="fr-BE" sz="1600" b="1" kern="1200" dirty="0">
              <a:solidFill>
                <a:schemeClr val="accent6">
                  <a:lumMod val="50000"/>
                </a:schemeClr>
              </a:solidFill>
              <a:latin typeface="+mn-lt"/>
            </a:rPr>
            <a:t>Climat </a:t>
          </a:r>
          <a:r>
            <a:rPr lang="fr-BE" sz="1600" b="1" kern="1200" dirty="0">
              <a:solidFill>
                <a:schemeClr val="accent6">
                  <a:lumMod val="50000"/>
                </a:schemeClr>
              </a:solidFill>
              <a:latin typeface="+mn-lt"/>
              <a:ea typeface="Helvetica"/>
              <a:cs typeface="Helvetica"/>
            </a:rPr>
            <a:t>scolaire</a:t>
          </a:r>
        </a:p>
      </dgm:t>
    </dgm:pt>
    <dgm:pt modelId="{1A580554-0285-410E-8A8B-B973EF4974F1}" type="parTrans" cxnId="{B7D898A7-6822-44AB-B986-FECF2B90651A}">
      <dgm:prSet/>
      <dgm:spPr/>
      <dgm:t>
        <a:bodyPr/>
        <a:lstStyle/>
        <a:p>
          <a:pPr>
            <a:lnSpc>
              <a:spcPct val="90000"/>
            </a:lnSpc>
          </a:pPr>
          <a:endParaRPr lang="fr-BE">
            <a:latin typeface="+mn-lt"/>
          </a:endParaRPr>
        </a:p>
      </dgm:t>
    </dgm:pt>
    <dgm:pt modelId="{3C83A70F-39F7-4AE0-8A45-92D7222627A9}" type="sibTrans" cxnId="{B7D898A7-6822-44AB-B986-FECF2B90651A}">
      <dgm:prSet/>
      <dgm:spPr/>
      <dgm:t>
        <a:bodyPr/>
        <a:lstStyle/>
        <a:p>
          <a:pPr>
            <a:lnSpc>
              <a:spcPct val="90000"/>
            </a:lnSpc>
          </a:pPr>
          <a:endParaRPr lang="fr-BE">
            <a:latin typeface="+mn-lt"/>
          </a:endParaRPr>
        </a:p>
      </dgm:t>
    </dgm:pt>
    <dgm:pt modelId="{26102872-1A21-4246-84E8-990D6211DAFD}">
      <dgm:prSet phldrT="[Texte]" custT="1"/>
      <dgm:spPr/>
      <dgm:t>
        <a:bodyPr anchor="t"/>
        <a:lstStyle/>
        <a:p>
          <a:pPr marL="92075" indent="0" algn="l">
            <a:lnSpc>
              <a:spcPct val="90000"/>
            </a:lnSpc>
            <a:spcAft>
              <a:spcPct val="35000"/>
            </a:spcAft>
          </a:pPr>
          <a:r>
            <a:rPr lang="fr-BE" sz="1400" b="1" dirty="0">
              <a:latin typeface="+mn-lt"/>
            </a:rPr>
            <a:t>Le modèle institutionnel</a:t>
          </a:r>
          <a:endParaRPr lang="fr-BE" sz="1200" dirty="0">
            <a:latin typeface="+mn-lt"/>
          </a:endParaRPr>
        </a:p>
      </dgm:t>
    </dgm:pt>
    <dgm:pt modelId="{CE0D8384-C4EC-447E-AA5C-A5DE255BCF10}" type="parTrans" cxnId="{69AEA720-2CC3-480C-B999-A4A86BC17987}">
      <dgm:prSet/>
      <dgm:spPr/>
      <dgm:t>
        <a:bodyPr/>
        <a:lstStyle/>
        <a:p>
          <a:pPr>
            <a:lnSpc>
              <a:spcPct val="90000"/>
            </a:lnSpc>
          </a:pPr>
          <a:endParaRPr lang="fr-BE">
            <a:latin typeface="+mn-lt"/>
          </a:endParaRPr>
        </a:p>
      </dgm:t>
    </dgm:pt>
    <dgm:pt modelId="{D1AF3A01-9246-4B1F-969F-A1C754336EF5}" type="sibTrans" cxnId="{69AEA720-2CC3-480C-B999-A4A86BC17987}">
      <dgm:prSet/>
      <dgm:spPr/>
      <dgm:t>
        <a:bodyPr/>
        <a:lstStyle/>
        <a:p>
          <a:pPr>
            <a:lnSpc>
              <a:spcPct val="90000"/>
            </a:lnSpc>
          </a:pPr>
          <a:endParaRPr lang="fr-BE">
            <a:latin typeface="+mn-lt"/>
          </a:endParaRPr>
        </a:p>
      </dgm:t>
    </dgm:pt>
    <dgm:pt modelId="{48588765-8A58-4A7E-A953-9753CF7CF397}">
      <dgm:prSet phldrT="[Texte]" custT="1"/>
      <dgm:spPr/>
      <dgm:t>
        <a:bodyPr spcFirstLastPara="0" vert="horz" wrap="square" lIns="99568" tIns="99568" rIns="99568" bIns="99568" numCol="1" spcCol="1270" anchor="t" anchorCtr="0"/>
        <a:lstStyle/>
        <a:p>
          <a:pPr marL="92075" lvl="0" indent="0" algn="l" defTabSz="622300">
            <a:lnSpc>
              <a:spcPct val="90000"/>
            </a:lnSpc>
            <a:spcBef>
              <a:spcPct val="0"/>
            </a:spcBef>
            <a:spcAft>
              <a:spcPct val="35000"/>
            </a:spcAft>
            <a:buNone/>
          </a:pPr>
          <a:r>
            <a:rPr lang="fr-BE" sz="1400" b="1" kern="1200" dirty="0">
              <a:latin typeface="+mn-lt"/>
              <a:ea typeface="Helvetica"/>
              <a:cs typeface="Helvetica"/>
            </a:rPr>
            <a:t>Les acteurs parascolaires</a:t>
          </a:r>
        </a:p>
      </dgm:t>
    </dgm:pt>
    <dgm:pt modelId="{8F2CB439-8C34-4E31-850B-6FCFAAEBCA45}" type="parTrans" cxnId="{C206A735-CC43-4033-86D7-483FA66EFF8E}">
      <dgm:prSet/>
      <dgm:spPr/>
      <dgm:t>
        <a:bodyPr/>
        <a:lstStyle/>
        <a:p>
          <a:pPr>
            <a:lnSpc>
              <a:spcPct val="90000"/>
            </a:lnSpc>
          </a:pPr>
          <a:endParaRPr lang="fr-BE">
            <a:latin typeface="+mn-lt"/>
          </a:endParaRPr>
        </a:p>
      </dgm:t>
    </dgm:pt>
    <dgm:pt modelId="{0393C0A3-A59F-41C6-8687-13E35E841B29}" type="sibTrans" cxnId="{C206A735-CC43-4033-86D7-483FA66EFF8E}">
      <dgm:prSet/>
      <dgm:spPr/>
      <dgm:t>
        <a:bodyPr/>
        <a:lstStyle/>
        <a:p>
          <a:pPr>
            <a:lnSpc>
              <a:spcPct val="90000"/>
            </a:lnSpc>
          </a:pPr>
          <a:endParaRPr lang="fr-BE">
            <a:latin typeface="+mn-lt"/>
          </a:endParaRPr>
        </a:p>
      </dgm:t>
    </dgm:pt>
    <dgm:pt modelId="{15AAFE32-CB5C-488F-89A3-44CB1E497D0B}">
      <dgm:prSet phldrT="[Texte]" custT="1"/>
      <dgm:spPr/>
      <dgm:t>
        <a:bodyPr spcFirstLastPara="0" vert="horz" wrap="square" lIns="99568" tIns="99568" rIns="99568" bIns="99568" numCol="1" spcCol="1270" anchor="b" anchorCtr="0"/>
        <a:lstStyle/>
        <a:p>
          <a:pPr marL="92075" lvl="0" indent="0" algn="l" defTabSz="622300">
            <a:lnSpc>
              <a:spcPct val="90000"/>
            </a:lnSpc>
            <a:spcBef>
              <a:spcPct val="0"/>
            </a:spcBef>
            <a:spcAft>
              <a:spcPts val="600"/>
            </a:spcAft>
            <a:buClrTx/>
            <a:buFont typeface="Arial" panose="020B0604020202020204" pitchFamily="34" charset="0"/>
            <a:buNone/>
          </a:pPr>
          <a:r>
            <a:rPr lang="fr-BE" sz="1400" b="1" dirty="0">
              <a:latin typeface="+mn-lt"/>
              <a:ea typeface="Helvetica"/>
              <a:cs typeface="Helvetica"/>
            </a:rPr>
            <a:t>L’environnement matériel</a:t>
          </a:r>
        </a:p>
      </dgm:t>
    </dgm:pt>
    <dgm:pt modelId="{3C20411D-04C8-43F8-AD8E-77BD36EA1C86}" type="parTrans" cxnId="{4C836EE3-0437-4B62-A849-6D9248A154C7}">
      <dgm:prSet/>
      <dgm:spPr/>
      <dgm:t>
        <a:bodyPr/>
        <a:lstStyle/>
        <a:p>
          <a:pPr>
            <a:lnSpc>
              <a:spcPct val="90000"/>
            </a:lnSpc>
          </a:pPr>
          <a:endParaRPr lang="fr-BE">
            <a:latin typeface="+mn-lt"/>
          </a:endParaRPr>
        </a:p>
      </dgm:t>
    </dgm:pt>
    <dgm:pt modelId="{3F7F8260-3D19-4121-A89A-D3ADBD6697F1}" type="sibTrans" cxnId="{4C836EE3-0437-4B62-A849-6D9248A154C7}">
      <dgm:prSet/>
      <dgm:spPr/>
      <dgm:t>
        <a:bodyPr/>
        <a:lstStyle/>
        <a:p>
          <a:pPr>
            <a:lnSpc>
              <a:spcPct val="90000"/>
            </a:lnSpc>
          </a:pPr>
          <a:endParaRPr lang="fr-BE">
            <a:latin typeface="+mn-lt"/>
          </a:endParaRPr>
        </a:p>
      </dgm:t>
    </dgm:pt>
    <dgm:pt modelId="{7C083C67-414C-4266-99AE-93194BB72580}">
      <dgm:prSet phldrT="[Texte]" custT="1"/>
      <dgm:spPr/>
      <dgm:t>
        <a:bodyPr/>
        <a:lstStyle/>
        <a:p>
          <a:pPr marL="92075" indent="0" algn="l">
            <a:lnSpc>
              <a:spcPct val="90000"/>
            </a:lnSpc>
            <a:spcAft>
              <a:spcPts val="600"/>
            </a:spcAft>
            <a:buClrTx/>
            <a:buFont typeface="Arial" panose="020B0604020202020204" pitchFamily="34" charset="0"/>
            <a:buNone/>
          </a:pPr>
          <a:r>
            <a:rPr lang="fr-BE" sz="1400" b="1" dirty="0">
              <a:latin typeface="+mn-lt"/>
            </a:rPr>
            <a:t>Les personnes</a:t>
          </a:r>
          <a:endParaRPr lang="fr-BE" sz="1600" kern="1200" dirty="0">
            <a:latin typeface="+mn-lt"/>
            <a:ea typeface="Helvetica"/>
            <a:cs typeface="Helvetica"/>
          </a:endParaRPr>
        </a:p>
      </dgm:t>
    </dgm:pt>
    <dgm:pt modelId="{DD112912-C681-439E-8916-51D1B9A3FDAF}" type="parTrans" cxnId="{96461716-4249-4A2B-B1C7-4573484B674F}">
      <dgm:prSet/>
      <dgm:spPr/>
      <dgm:t>
        <a:bodyPr/>
        <a:lstStyle/>
        <a:p>
          <a:pPr>
            <a:lnSpc>
              <a:spcPct val="90000"/>
            </a:lnSpc>
          </a:pPr>
          <a:endParaRPr lang="fr-BE">
            <a:latin typeface="+mn-lt"/>
          </a:endParaRPr>
        </a:p>
      </dgm:t>
    </dgm:pt>
    <dgm:pt modelId="{AB431F2A-520C-4C63-A76C-4090A720A16C}" type="sibTrans" cxnId="{96461716-4249-4A2B-B1C7-4573484B674F}">
      <dgm:prSet/>
      <dgm:spPr/>
      <dgm:t>
        <a:bodyPr/>
        <a:lstStyle/>
        <a:p>
          <a:pPr>
            <a:lnSpc>
              <a:spcPct val="90000"/>
            </a:lnSpc>
          </a:pPr>
          <a:endParaRPr lang="fr-BE">
            <a:latin typeface="+mn-lt"/>
          </a:endParaRPr>
        </a:p>
      </dgm:t>
    </dgm:pt>
    <dgm:pt modelId="{7C9AAC30-4985-4142-90F9-6CE58E66553F}">
      <dgm:prSet phldrT="[Texte]" custT="1"/>
      <dgm:spPr/>
      <dgm:t>
        <a:bodyPr/>
        <a:lstStyle/>
        <a:p>
          <a:pPr marL="268288" indent="-184150" algn="l">
            <a:lnSpc>
              <a:spcPct val="90000"/>
            </a:lnSpc>
            <a:spcAft>
              <a:spcPts val="300"/>
            </a:spcAft>
            <a:buClrTx/>
            <a:buFont typeface="Arial" panose="020B0604020202020204" pitchFamily="34" charset="0"/>
            <a:buChar char="•"/>
          </a:pPr>
          <a:r>
            <a:rPr lang="fr-BE" sz="1200" dirty="0">
              <a:latin typeface="+mn-lt"/>
            </a:rPr>
            <a:t>La direction</a:t>
          </a:r>
          <a:endParaRPr lang="fr-BE" sz="1600" kern="1200" dirty="0">
            <a:latin typeface="+mn-lt"/>
            <a:ea typeface="Helvetica"/>
            <a:cs typeface="Helvetica"/>
          </a:endParaRPr>
        </a:p>
      </dgm:t>
    </dgm:pt>
    <dgm:pt modelId="{20941AEE-4E3B-4AAD-8A6E-73E7FE7EB98B}" type="parTrans" cxnId="{2BC3A8D3-CEFF-4934-8842-1DE405C71C6F}">
      <dgm:prSet/>
      <dgm:spPr/>
      <dgm:t>
        <a:bodyPr/>
        <a:lstStyle/>
        <a:p>
          <a:pPr>
            <a:lnSpc>
              <a:spcPct val="90000"/>
            </a:lnSpc>
          </a:pPr>
          <a:endParaRPr lang="fr-BE">
            <a:latin typeface="+mn-lt"/>
          </a:endParaRPr>
        </a:p>
      </dgm:t>
    </dgm:pt>
    <dgm:pt modelId="{86BE6417-95ED-48FA-8AFD-DEB0E0AC5663}" type="sibTrans" cxnId="{2BC3A8D3-CEFF-4934-8842-1DE405C71C6F}">
      <dgm:prSet/>
      <dgm:spPr/>
      <dgm:t>
        <a:bodyPr/>
        <a:lstStyle/>
        <a:p>
          <a:pPr>
            <a:lnSpc>
              <a:spcPct val="90000"/>
            </a:lnSpc>
          </a:pPr>
          <a:endParaRPr lang="fr-BE">
            <a:latin typeface="+mn-lt"/>
          </a:endParaRPr>
        </a:p>
      </dgm:t>
    </dgm:pt>
    <dgm:pt modelId="{2543F9C3-1CB8-4D67-84C4-062CD2FEE6E2}">
      <dgm:prSet phldrT="[Texte]" custT="1"/>
      <dgm:spPr/>
      <dgm:t>
        <a:bodyPr/>
        <a:lstStyle/>
        <a:p>
          <a:pPr marL="268288" indent="-184150" algn="l">
            <a:lnSpc>
              <a:spcPct val="90000"/>
            </a:lnSpc>
            <a:spcAft>
              <a:spcPts val="300"/>
            </a:spcAft>
            <a:buClrTx/>
            <a:buFont typeface="Arial" panose="020B0604020202020204" pitchFamily="34" charset="0"/>
            <a:buChar char="•"/>
          </a:pPr>
          <a:r>
            <a:rPr lang="fr-BE" sz="1200" dirty="0">
              <a:latin typeface="+mn-lt"/>
            </a:rPr>
            <a:t>Les enseignants</a:t>
          </a:r>
          <a:endParaRPr lang="fr-BE" sz="1600" kern="1200" dirty="0">
            <a:latin typeface="+mn-lt"/>
            <a:ea typeface="Helvetica"/>
            <a:cs typeface="Helvetica"/>
          </a:endParaRPr>
        </a:p>
      </dgm:t>
    </dgm:pt>
    <dgm:pt modelId="{26E92843-976E-4028-85A9-B17EA573A3A4}" type="parTrans" cxnId="{785C9C31-9D99-42E0-869D-765382817FF3}">
      <dgm:prSet/>
      <dgm:spPr/>
      <dgm:t>
        <a:bodyPr/>
        <a:lstStyle/>
        <a:p>
          <a:pPr>
            <a:lnSpc>
              <a:spcPct val="90000"/>
            </a:lnSpc>
          </a:pPr>
          <a:endParaRPr lang="fr-BE">
            <a:latin typeface="+mn-lt"/>
          </a:endParaRPr>
        </a:p>
      </dgm:t>
    </dgm:pt>
    <dgm:pt modelId="{3C4B54E8-9948-404B-9E77-724293B9A967}" type="sibTrans" cxnId="{785C9C31-9D99-42E0-869D-765382817FF3}">
      <dgm:prSet/>
      <dgm:spPr/>
      <dgm:t>
        <a:bodyPr/>
        <a:lstStyle/>
        <a:p>
          <a:pPr>
            <a:lnSpc>
              <a:spcPct val="90000"/>
            </a:lnSpc>
          </a:pPr>
          <a:endParaRPr lang="fr-BE">
            <a:latin typeface="+mn-lt"/>
          </a:endParaRPr>
        </a:p>
      </dgm:t>
    </dgm:pt>
    <dgm:pt modelId="{6998858B-191D-4B46-8F04-5F1EF8BB02BC}">
      <dgm:prSet phldrT="[Texte]" custT="1"/>
      <dgm:spPr/>
      <dgm:t>
        <a:bodyPr/>
        <a:lstStyle/>
        <a:p>
          <a:pPr marL="268288" indent="-184150" algn="l">
            <a:lnSpc>
              <a:spcPct val="90000"/>
            </a:lnSpc>
            <a:spcAft>
              <a:spcPts val="300"/>
            </a:spcAft>
            <a:buClrTx/>
            <a:buFont typeface="Arial" panose="020B0604020202020204" pitchFamily="34" charset="0"/>
            <a:buChar char="•"/>
          </a:pPr>
          <a:r>
            <a:rPr lang="fr-BE" sz="1200" dirty="0">
              <a:latin typeface="+mn-lt"/>
            </a:rPr>
            <a:t>Les élèves</a:t>
          </a:r>
          <a:endParaRPr lang="fr-BE" sz="1600" kern="1200" dirty="0">
            <a:latin typeface="+mn-lt"/>
            <a:ea typeface="Helvetica"/>
            <a:cs typeface="Helvetica"/>
          </a:endParaRPr>
        </a:p>
      </dgm:t>
    </dgm:pt>
    <dgm:pt modelId="{ACB97C09-5888-4DAA-9933-86BFD745A8E2}" type="parTrans" cxnId="{54664534-9888-4712-9685-FABBBD761CB6}">
      <dgm:prSet/>
      <dgm:spPr/>
      <dgm:t>
        <a:bodyPr/>
        <a:lstStyle/>
        <a:p>
          <a:pPr>
            <a:lnSpc>
              <a:spcPct val="90000"/>
            </a:lnSpc>
          </a:pPr>
          <a:endParaRPr lang="fr-BE">
            <a:latin typeface="+mn-lt"/>
          </a:endParaRPr>
        </a:p>
      </dgm:t>
    </dgm:pt>
    <dgm:pt modelId="{EBC6C40E-D56A-4F94-A69A-E046B15CF996}" type="sibTrans" cxnId="{54664534-9888-4712-9685-FABBBD761CB6}">
      <dgm:prSet/>
      <dgm:spPr/>
      <dgm:t>
        <a:bodyPr/>
        <a:lstStyle/>
        <a:p>
          <a:pPr>
            <a:lnSpc>
              <a:spcPct val="90000"/>
            </a:lnSpc>
          </a:pPr>
          <a:endParaRPr lang="fr-BE">
            <a:latin typeface="+mn-lt"/>
          </a:endParaRPr>
        </a:p>
      </dgm:t>
    </dgm:pt>
    <dgm:pt modelId="{09DBBCA2-2DC2-4DEE-971A-76401762D503}">
      <dgm:prSet phldrT="[Texte]" custT="1"/>
      <dgm:spPr/>
      <dgm:t>
        <a:bodyPr/>
        <a:lstStyle/>
        <a:p>
          <a:pPr marL="268288" indent="-184150" algn="l">
            <a:lnSpc>
              <a:spcPct val="90000"/>
            </a:lnSpc>
            <a:spcAft>
              <a:spcPts val="300"/>
            </a:spcAft>
            <a:buClrTx/>
            <a:buFont typeface="Arial" panose="020B0604020202020204" pitchFamily="34" charset="0"/>
            <a:buChar char="•"/>
          </a:pPr>
          <a:r>
            <a:rPr lang="fr-BE" sz="1200" dirty="0">
              <a:latin typeface="+mn-lt"/>
            </a:rPr>
            <a:t>Le personnel éducatif</a:t>
          </a:r>
          <a:endParaRPr lang="fr-BE" sz="1600" kern="1200" dirty="0">
            <a:latin typeface="+mn-lt"/>
            <a:ea typeface="Helvetica"/>
            <a:cs typeface="Helvetica"/>
          </a:endParaRPr>
        </a:p>
      </dgm:t>
    </dgm:pt>
    <dgm:pt modelId="{27CB8D80-CDCF-4CD5-B316-9BB98E8B647C}" type="parTrans" cxnId="{A4A3592C-BE5A-4C0A-8DA4-2797D7A309CF}">
      <dgm:prSet/>
      <dgm:spPr/>
      <dgm:t>
        <a:bodyPr/>
        <a:lstStyle/>
        <a:p>
          <a:pPr>
            <a:lnSpc>
              <a:spcPct val="90000"/>
            </a:lnSpc>
          </a:pPr>
          <a:endParaRPr lang="fr-BE">
            <a:latin typeface="+mn-lt"/>
          </a:endParaRPr>
        </a:p>
      </dgm:t>
    </dgm:pt>
    <dgm:pt modelId="{B6FE166C-0214-4D85-A96F-A0F0F3850435}" type="sibTrans" cxnId="{A4A3592C-BE5A-4C0A-8DA4-2797D7A309CF}">
      <dgm:prSet/>
      <dgm:spPr/>
      <dgm:t>
        <a:bodyPr/>
        <a:lstStyle/>
        <a:p>
          <a:pPr>
            <a:lnSpc>
              <a:spcPct val="90000"/>
            </a:lnSpc>
          </a:pPr>
          <a:endParaRPr lang="fr-BE">
            <a:latin typeface="+mn-lt"/>
          </a:endParaRPr>
        </a:p>
      </dgm:t>
    </dgm:pt>
    <dgm:pt modelId="{1C9CC7D7-EE6B-44CE-9376-D36E445855F1}">
      <dgm:prSet phldrT="[Texte]" custT="1"/>
      <dgm:spPr/>
      <dgm:t>
        <a:bodyPr/>
        <a:lstStyle/>
        <a:p>
          <a:pPr marL="268288" indent="-184150" algn="l">
            <a:lnSpc>
              <a:spcPct val="90000"/>
            </a:lnSpc>
            <a:spcAft>
              <a:spcPts val="300"/>
            </a:spcAft>
            <a:buClrTx/>
            <a:buFont typeface="Arial" panose="020B0604020202020204" pitchFamily="34" charset="0"/>
            <a:buChar char="•"/>
          </a:pPr>
          <a:r>
            <a:rPr lang="fr-BE" sz="1200" dirty="0">
              <a:latin typeface="+mn-lt"/>
            </a:rPr>
            <a:t>Le personnel administratif</a:t>
          </a:r>
          <a:endParaRPr lang="fr-BE" sz="1600" kern="1200" dirty="0">
            <a:latin typeface="+mn-lt"/>
            <a:ea typeface="Helvetica"/>
            <a:cs typeface="Helvetica"/>
          </a:endParaRPr>
        </a:p>
      </dgm:t>
    </dgm:pt>
    <dgm:pt modelId="{EAF80730-2D51-4D67-AE1D-B21FC440F470}" type="parTrans" cxnId="{E9BB3EAB-C16E-43D5-A617-7DC8CFDAF59E}">
      <dgm:prSet/>
      <dgm:spPr/>
      <dgm:t>
        <a:bodyPr/>
        <a:lstStyle/>
        <a:p>
          <a:pPr>
            <a:lnSpc>
              <a:spcPct val="90000"/>
            </a:lnSpc>
          </a:pPr>
          <a:endParaRPr lang="fr-BE">
            <a:latin typeface="+mn-lt"/>
          </a:endParaRPr>
        </a:p>
      </dgm:t>
    </dgm:pt>
    <dgm:pt modelId="{6C581D72-ECA1-44F5-B9AE-3D37B3582D0F}" type="sibTrans" cxnId="{E9BB3EAB-C16E-43D5-A617-7DC8CFDAF59E}">
      <dgm:prSet/>
      <dgm:spPr/>
      <dgm:t>
        <a:bodyPr/>
        <a:lstStyle/>
        <a:p>
          <a:pPr>
            <a:lnSpc>
              <a:spcPct val="90000"/>
            </a:lnSpc>
          </a:pPr>
          <a:endParaRPr lang="fr-BE">
            <a:latin typeface="+mn-lt"/>
          </a:endParaRPr>
        </a:p>
      </dgm:t>
    </dgm:pt>
    <dgm:pt modelId="{3A9F6EF9-52F8-4648-AB00-89784CDD6565}">
      <dgm:prSet phldrT="[Texte]" custT="1"/>
      <dgm:spPr/>
      <dgm:t>
        <a:bodyPr anchor="t"/>
        <a:lstStyle/>
        <a:p>
          <a:pPr marL="268288" indent="-184150" algn="l">
            <a:lnSpc>
              <a:spcPct val="90000"/>
            </a:lnSpc>
            <a:spcAft>
              <a:spcPts val="300"/>
            </a:spcAft>
          </a:pPr>
          <a:r>
            <a:rPr lang="fr-BE" sz="1200" dirty="0">
              <a:latin typeface="+mn-lt"/>
            </a:rPr>
            <a:t>Le management</a:t>
          </a:r>
        </a:p>
      </dgm:t>
    </dgm:pt>
    <dgm:pt modelId="{6BDFE31E-749B-4F57-9DDE-1E9A52807C6B}" type="parTrans" cxnId="{54DE761E-18F9-4396-B75B-3D543C2776FB}">
      <dgm:prSet/>
      <dgm:spPr/>
      <dgm:t>
        <a:bodyPr/>
        <a:lstStyle/>
        <a:p>
          <a:pPr>
            <a:lnSpc>
              <a:spcPct val="90000"/>
            </a:lnSpc>
          </a:pPr>
          <a:endParaRPr lang="fr-BE">
            <a:latin typeface="+mn-lt"/>
          </a:endParaRPr>
        </a:p>
      </dgm:t>
    </dgm:pt>
    <dgm:pt modelId="{C79F9C51-438C-48B8-8C75-51349E0ABF2B}" type="sibTrans" cxnId="{54DE761E-18F9-4396-B75B-3D543C2776FB}">
      <dgm:prSet/>
      <dgm:spPr/>
      <dgm:t>
        <a:bodyPr/>
        <a:lstStyle/>
        <a:p>
          <a:pPr>
            <a:lnSpc>
              <a:spcPct val="90000"/>
            </a:lnSpc>
          </a:pPr>
          <a:endParaRPr lang="fr-BE">
            <a:latin typeface="+mn-lt"/>
          </a:endParaRPr>
        </a:p>
      </dgm:t>
    </dgm:pt>
    <dgm:pt modelId="{D7C33CE9-7F1F-439C-A503-0B3BB7CE4AAF}">
      <dgm:prSet phldrT="[Texte]" custT="1"/>
      <dgm:spPr/>
      <dgm:t>
        <a:bodyPr anchor="t"/>
        <a:lstStyle/>
        <a:p>
          <a:pPr marL="268288" indent="-184150" algn="l">
            <a:lnSpc>
              <a:spcPct val="90000"/>
            </a:lnSpc>
            <a:spcAft>
              <a:spcPts val="300"/>
            </a:spcAft>
          </a:pPr>
          <a:r>
            <a:rPr lang="fr-BE" sz="1200" dirty="0">
              <a:latin typeface="+mn-lt"/>
            </a:rPr>
            <a:t>Structures et organisation</a:t>
          </a:r>
        </a:p>
      </dgm:t>
    </dgm:pt>
    <dgm:pt modelId="{9A91A0A2-45F5-4219-9FC3-8652B1B39E40}" type="parTrans" cxnId="{40937AEC-9F82-481E-A23B-3974615022DC}">
      <dgm:prSet/>
      <dgm:spPr/>
      <dgm:t>
        <a:bodyPr/>
        <a:lstStyle/>
        <a:p>
          <a:pPr>
            <a:lnSpc>
              <a:spcPct val="90000"/>
            </a:lnSpc>
          </a:pPr>
          <a:endParaRPr lang="fr-BE">
            <a:latin typeface="+mn-lt"/>
          </a:endParaRPr>
        </a:p>
      </dgm:t>
    </dgm:pt>
    <dgm:pt modelId="{233C8B03-A19B-4285-8188-C6CE5B3151F9}" type="sibTrans" cxnId="{40937AEC-9F82-481E-A23B-3974615022DC}">
      <dgm:prSet/>
      <dgm:spPr/>
      <dgm:t>
        <a:bodyPr/>
        <a:lstStyle/>
        <a:p>
          <a:pPr>
            <a:lnSpc>
              <a:spcPct val="90000"/>
            </a:lnSpc>
          </a:pPr>
          <a:endParaRPr lang="fr-BE">
            <a:latin typeface="+mn-lt"/>
          </a:endParaRPr>
        </a:p>
      </dgm:t>
    </dgm:pt>
    <dgm:pt modelId="{3FBE852D-2EE6-4CB7-BFFA-0E28C2D19FCA}">
      <dgm:prSet phldrT="[Texte]" custT="1"/>
      <dgm:spPr/>
      <dgm:t>
        <a:bodyPr anchor="t"/>
        <a:lstStyle/>
        <a:p>
          <a:pPr marL="268288" indent="-184150" algn="l">
            <a:lnSpc>
              <a:spcPct val="90000"/>
            </a:lnSpc>
            <a:spcAft>
              <a:spcPts val="300"/>
            </a:spcAft>
          </a:pPr>
          <a:r>
            <a:rPr lang="fr-BE" sz="1200" dirty="0">
              <a:latin typeface="+mn-lt"/>
            </a:rPr>
            <a:t>Règlement, normes, code de conduite</a:t>
          </a:r>
        </a:p>
      </dgm:t>
    </dgm:pt>
    <dgm:pt modelId="{0C519F91-189A-4496-B485-ECDA08982D6D}" type="parTrans" cxnId="{D661256B-86DB-419F-9543-1559D3A3262B}">
      <dgm:prSet/>
      <dgm:spPr/>
      <dgm:t>
        <a:bodyPr/>
        <a:lstStyle/>
        <a:p>
          <a:pPr>
            <a:lnSpc>
              <a:spcPct val="90000"/>
            </a:lnSpc>
          </a:pPr>
          <a:endParaRPr lang="fr-BE">
            <a:latin typeface="+mn-lt"/>
          </a:endParaRPr>
        </a:p>
      </dgm:t>
    </dgm:pt>
    <dgm:pt modelId="{8DB9AB53-4A46-452D-B34A-BAEF7CFBC796}" type="sibTrans" cxnId="{D661256B-86DB-419F-9543-1559D3A3262B}">
      <dgm:prSet/>
      <dgm:spPr/>
      <dgm:t>
        <a:bodyPr/>
        <a:lstStyle/>
        <a:p>
          <a:pPr>
            <a:lnSpc>
              <a:spcPct val="90000"/>
            </a:lnSpc>
          </a:pPr>
          <a:endParaRPr lang="fr-BE">
            <a:latin typeface="+mn-lt"/>
          </a:endParaRPr>
        </a:p>
      </dgm:t>
    </dgm:pt>
    <dgm:pt modelId="{DAF8DF24-D7D0-43C7-AE0C-D142487F6826}">
      <dgm:prSet phldrT="[Texte]" custT="1"/>
      <dgm:spPr/>
      <dgm:t>
        <a:bodyPr anchor="t"/>
        <a:lstStyle/>
        <a:p>
          <a:pPr marL="268288" indent="-184150" algn="l">
            <a:lnSpc>
              <a:spcPct val="90000"/>
            </a:lnSpc>
            <a:spcAft>
              <a:spcPts val="300"/>
            </a:spcAft>
          </a:pPr>
          <a:r>
            <a:rPr lang="fr-BE" sz="1200" dirty="0">
              <a:latin typeface="+mn-lt"/>
            </a:rPr>
            <a:t>Evaluation, sentiment de justice et d’équité</a:t>
          </a:r>
        </a:p>
      </dgm:t>
    </dgm:pt>
    <dgm:pt modelId="{D272FC86-BE6C-4826-A52C-906ED2AACC2B}" type="parTrans" cxnId="{A4862BC8-5B30-4C59-887E-4582CFAB2B0B}">
      <dgm:prSet/>
      <dgm:spPr/>
      <dgm:t>
        <a:bodyPr/>
        <a:lstStyle/>
        <a:p>
          <a:pPr>
            <a:lnSpc>
              <a:spcPct val="90000"/>
            </a:lnSpc>
          </a:pPr>
          <a:endParaRPr lang="fr-BE">
            <a:latin typeface="+mn-lt"/>
          </a:endParaRPr>
        </a:p>
      </dgm:t>
    </dgm:pt>
    <dgm:pt modelId="{D7995EC8-EA54-4735-B397-87165D8A60D9}" type="sibTrans" cxnId="{A4862BC8-5B30-4C59-887E-4582CFAB2B0B}">
      <dgm:prSet/>
      <dgm:spPr/>
      <dgm:t>
        <a:bodyPr/>
        <a:lstStyle/>
        <a:p>
          <a:pPr>
            <a:lnSpc>
              <a:spcPct val="90000"/>
            </a:lnSpc>
          </a:pPr>
          <a:endParaRPr lang="fr-BE">
            <a:latin typeface="+mn-lt"/>
          </a:endParaRPr>
        </a:p>
      </dgm:t>
    </dgm:pt>
    <dgm:pt modelId="{7D660359-1C15-4E70-9D39-241D2AE8530C}">
      <dgm:prSet phldrT="[Texte]" custT="1"/>
      <dgm:spPr/>
      <dgm:t>
        <a:bodyPr spcFirstLastPara="0" vert="horz" wrap="square" lIns="99568" tIns="99568" rIns="99568" bIns="99568" numCol="1" spcCol="1270" anchor="t" anchorCtr="0"/>
        <a:lstStyle/>
        <a:p>
          <a:pPr marL="268288" lvl="0" indent="-184150" algn="l" defTabSz="622300">
            <a:lnSpc>
              <a:spcPct val="90000"/>
            </a:lnSpc>
            <a:spcBef>
              <a:spcPct val="0"/>
            </a:spcBef>
            <a:spcAft>
              <a:spcPts val="300"/>
            </a:spcAft>
            <a:buFont typeface="Arial" panose="020B0604020202020204" pitchFamily="34" charset="0"/>
            <a:buChar char="•"/>
          </a:pPr>
          <a:r>
            <a:rPr lang="fr-BE" sz="1200" b="0" kern="1200" dirty="0">
              <a:latin typeface="+mn-lt"/>
              <a:ea typeface="Helvetica"/>
              <a:cs typeface="Helvetica"/>
            </a:rPr>
            <a:t>Les parents</a:t>
          </a:r>
        </a:p>
      </dgm:t>
    </dgm:pt>
    <dgm:pt modelId="{7E54FBB5-2ECA-4A1C-A10D-9ACE3EC1179A}" type="parTrans" cxnId="{86CFC1C1-834D-4659-AE73-C0EAA88D2E5B}">
      <dgm:prSet/>
      <dgm:spPr/>
      <dgm:t>
        <a:bodyPr/>
        <a:lstStyle/>
        <a:p>
          <a:pPr>
            <a:lnSpc>
              <a:spcPct val="90000"/>
            </a:lnSpc>
          </a:pPr>
          <a:endParaRPr lang="fr-BE">
            <a:latin typeface="+mn-lt"/>
          </a:endParaRPr>
        </a:p>
      </dgm:t>
    </dgm:pt>
    <dgm:pt modelId="{ADE667EF-08FE-4796-B7C0-C2689E695562}" type="sibTrans" cxnId="{86CFC1C1-834D-4659-AE73-C0EAA88D2E5B}">
      <dgm:prSet/>
      <dgm:spPr/>
      <dgm:t>
        <a:bodyPr/>
        <a:lstStyle/>
        <a:p>
          <a:pPr>
            <a:lnSpc>
              <a:spcPct val="90000"/>
            </a:lnSpc>
          </a:pPr>
          <a:endParaRPr lang="fr-BE">
            <a:latin typeface="+mn-lt"/>
          </a:endParaRPr>
        </a:p>
      </dgm:t>
    </dgm:pt>
    <dgm:pt modelId="{39EF80D1-613A-4B5C-A2B7-0809C90D1526}">
      <dgm:prSet phldrT="[Texte]" custT="1"/>
      <dgm:spPr/>
      <dgm:t>
        <a:bodyPr spcFirstLastPara="0" vert="horz" wrap="square" lIns="99568" tIns="99568" rIns="99568" bIns="99568" numCol="1" spcCol="1270" anchor="t" anchorCtr="0"/>
        <a:lstStyle/>
        <a:p>
          <a:pPr marL="268288" lvl="0" indent="-184150" algn="l" defTabSz="622300">
            <a:lnSpc>
              <a:spcPct val="90000"/>
            </a:lnSpc>
            <a:spcBef>
              <a:spcPct val="0"/>
            </a:spcBef>
            <a:spcAft>
              <a:spcPts val="300"/>
            </a:spcAft>
            <a:buFont typeface="Arial" panose="020B0604020202020204" pitchFamily="34" charset="0"/>
            <a:buChar char="•"/>
          </a:pPr>
          <a:r>
            <a:rPr lang="fr-BE" sz="1200" b="0" kern="1200" dirty="0">
              <a:latin typeface="+mn-lt"/>
              <a:ea typeface="Helvetica"/>
              <a:cs typeface="Helvetica"/>
            </a:rPr>
            <a:t>Les PMS</a:t>
          </a:r>
          <a:endParaRPr lang="fr-BE" sz="1400" b="0" kern="1200" dirty="0">
            <a:latin typeface="+mn-lt"/>
            <a:ea typeface="Helvetica"/>
            <a:cs typeface="Helvetica"/>
          </a:endParaRPr>
        </a:p>
      </dgm:t>
    </dgm:pt>
    <dgm:pt modelId="{FAAE60F1-C4CA-4421-9E78-032A8302984A}" type="parTrans" cxnId="{F1B503D3-7E64-425F-B2FA-99EE495A215A}">
      <dgm:prSet/>
      <dgm:spPr/>
      <dgm:t>
        <a:bodyPr/>
        <a:lstStyle/>
        <a:p>
          <a:pPr>
            <a:lnSpc>
              <a:spcPct val="90000"/>
            </a:lnSpc>
          </a:pPr>
          <a:endParaRPr lang="fr-BE">
            <a:latin typeface="+mn-lt"/>
          </a:endParaRPr>
        </a:p>
      </dgm:t>
    </dgm:pt>
    <dgm:pt modelId="{B04172AF-AB3B-4D86-BD10-9CAD8988819A}" type="sibTrans" cxnId="{F1B503D3-7E64-425F-B2FA-99EE495A215A}">
      <dgm:prSet/>
      <dgm:spPr/>
      <dgm:t>
        <a:bodyPr/>
        <a:lstStyle/>
        <a:p>
          <a:pPr>
            <a:lnSpc>
              <a:spcPct val="90000"/>
            </a:lnSpc>
          </a:pPr>
          <a:endParaRPr lang="fr-BE">
            <a:latin typeface="+mn-lt"/>
          </a:endParaRPr>
        </a:p>
      </dgm:t>
    </dgm:pt>
    <dgm:pt modelId="{0DD74D68-0CA3-41FB-82BE-699C628E3548}">
      <dgm:prSet phldrT="[Texte]" custT="1"/>
      <dgm:spPr/>
      <dgm:t>
        <a:bodyPr spcFirstLastPara="0" vert="horz" wrap="square" lIns="99568" tIns="99568" rIns="99568" bIns="99568" numCol="1" spcCol="1270" anchor="b" anchorCtr="0"/>
        <a:lstStyle/>
        <a:p>
          <a:pPr marL="268288" lvl="0" indent="-176213" algn="l" defTabSz="622300">
            <a:lnSpc>
              <a:spcPct val="90000"/>
            </a:lnSpc>
            <a:spcBef>
              <a:spcPct val="0"/>
            </a:spcBef>
            <a:spcAft>
              <a:spcPts val="300"/>
            </a:spcAft>
            <a:buClrTx/>
            <a:buFont typeface="Arial" panose="020B0604020202020204" pitchFamily="34" charset="0"/>
            <a:buChar char="•"/>
          </a:pPr>
          <a:r>
            <a:rPr lang="fr-BE" sz="1200" b="0" dirty="0">
              <a:latin typeface="+mn-lt"/>
              <a:ea typeface="Helvetica"/>
              <a:cs typeface="Helvetica"/>
            </a:rPr>
            <a:t>Les espaces intermédiaires</a:t>
          </a:r>
        </a:p>
      </dgm:t>
    </dgm:pt>
    <dgm:pt modelId="{CB6EF07C-3B7C-4FFD-9C58-440805AF48DF}" type="parTrans" cxnId="{49E3D28C-E321-401E-BA9B-6E19F5D0860A}">
      <dgm:prSet/>
      <dgm:spPr/>
      <dgm:t>
        <a:bodyPr/>
        <a:lstStyle/>
        <a:p>
          <a:pPr>
            <a:lnSpc>
              <a:spcPct val="90000"/>
            </a:lnSpc>
          </a:pPr>
          <a:endParaRPr lang="fr-BE">
            <a:latin typeface="+mn-lt"/>
          </a:endParaRPr>
        </a:p>
      </dgm:t>
    </dgm:pt>
    <dgm:pt modelId="{6FAF681F-C7EA-437D-8F88-648DC3EB2DF4}" type="sibTrans" cxnId="{49E3D28C-E321-401E-BA9B-6E19F5D0860A}">
      <dgm:prSet/>
      <dgm:spPr/>
      <dgm:t>
        <a:bodyPr/>
        <a:lstStyle/>
        <a:p>
          <a:pPr>
            <a:lnSpc>
              <a:spcPct val="90000"/>
            </a:lnSpc>
          </a:pPr>
          <a:endParaRPr lang="fr-BE">
            <a:latin typeface="+mn-lt"/>
          </a:endParaRPr>
        </a:p>
      </dgm:t>
    </dgm:pt>
    <dgm:pt modelId="{A5E2E4D4-3221-4634-83EB-05CAD045A9EB}">
      <dgm:prSet phldrT="[Texte]" custT="1"/>
      <dgm:spPr/>
      <dgm:t>
        <a:bodyPr spcFirstLastPara="0" vert="horz" wrap="square" lIns="99568" tIns="99568" rIns="99568" bIns="99568" numCol="1" spcCol="1270" anchor="b" anchorCtr="0"/>
        <a:lstStyle/>
        <a:p>
          <a:pPr marL="268288" lvl="0" indent="-176213" algn="l" defTabSz="622300">
            <a:lnSpc>
              <a:spcPct val="90000"/>
            </a:lnSpc>
            <a:spcBef>
              <a:spcPct val="0"/>
            </a:spcBef>
            <a:spcAft>
              <a:spcPts val="300"/>
            </a:spcAft>
            <a:buClrTx/>
            <a:buFont typeface="Arial" panose="020B0604020202020204" pitchFamily="34" charset="0"/>
            <a:buChar char="•"/>
          </a:pPr>
          <a:r>
            <a:rPr lang="fr-BE" sz="1200" b="0" dirty="0">
              <a:latin typeface="+mn-lt"/>
              <a:ea typeface="Helvetica"/>
              <a:cs typeface="Helvetica"/>
            </a:rPr>
            <a:t>La cour de récréation</a:t>
          </a:r>
        </a:p>
      </dgm:t>
    </dgm:pt>
    <dgm:pt modelId="{B9A9A73F-4551-4420-90AC-60979C8C0CE0}" type="parTrans" cxnId="{4ABDDBD0-7B89-49F6-8F8B-AEA87B88534E}">
      <dgm:prSet/>
      <dgm:spPr/>
      <dgm:t>
        <a:bodyPr/>
        <a:lstStyle/>
        <a:p>
          <a:pPr>
            <a:lnSpc>
              <a:spcPct val="90000"/>
            </a:lnSpc>
          </a:pPr>
          <a:endParaRPr lang="fr-BE">
            <a:latin typeface="+mn-lt"/>
          </a:endParaRPr>
        </a:p>
      </dgm:t>
    </dgm:pt>
    <dgm:pt modelId="{1BACF921-60C7-4F77-9FA8-6FF8AF534C2D}" type="sibTrans" cxnId="{4ABDDBD0-7B89-49F6-8F8B-AEA87B88534E}">
      <dgm:prSet/>
      <dgm:spPr/>
      <dgm:t>
        <a:bodyPr/>
        <a:lstStyle/>
        <a:p>
          <a:pPr>
            <a:lnSpc>
              <a:spcPct val="90000"/>
            </a:lnSpc>
          </a:pPr>
          <a:endParaRPr lang="fr-BE">
            <a:latin typeface="+mn-lt"/>
          </a:endParaRPr>
        </a:p>
      </dgm:t>
    </dgm:pt>
    <dgm:pt modelId="{5E6A2669-9926-4B59-BBBC-18CC3C98CC68}">
      <dgm:prSet phldrT="[Texte]" custT="1"/>
      <dgm:spPr/>
      <dgm:t>
        <a:bodyPr spcFirstLastPara="0" vert="horz" wrap="square" lIns="99568" tIns="99568" rIns="99568" bIns="99568" numCol="1" spcCol="1270" anchor="b" anchorCtr="0"/>
        <a:lstStyle/>
        <a:p>
          <a:pPr marL="268288" lvl="0" indent="-176213" algn="l" defTabSz="622300">
            <a:lnSpc>
              <a:spcPct val="90000"/>
            </a:lnSpc>
            <a:spcBef>
              <a:spcPct val="0"/>
            </a:spcBef>
            <a:spcAft>
              <a:spcPts val="300"/>
            </a:spcAft>
            <a:buClrTx/>
            <a:buFont typeface="Arial" panose="020B0604020202020204" pitchFamily="34" charset="0"/>
            <a:buChar char="•"/>
          </a:pPr>
          <a:r>
            <a:rPr lang="fr-BE" sz="1200" b="0" dirty="0">
              <a:latin typeface="+mn-lt"/>
              <a:ea typeface="Helvetica"/>
              <a:cs typeface="Helvetica"/>
            </a:rPr>
            <a:t>Le réfectoire</a:t>
          </a:r>
        </a:p>
      </dgm:t>
    </dgm:pt>
    <dgm:pt modelId="{45A0C5FE-99A7-4A9A-B0AE-FF4D86EB00E0}" type="parTrans" cxnId="{4494A853-E952-4A5D-8B0A-860FFA7C29EA}">
      <dgm:prSet/>
      <dgm:spPr/>
      <dgm:t>
        <a:bodyPr/>
        <a:lstStyle/>
        <a:p>
          <a:pPr>
            <a:lnSpc>
              <a:spcPct val="90000"/>
            </a:lnSpc>
          </a:pPr>
          <a:endParaRPr lang="fr-BE">
            <a:latin typeface="+mn-lt"/>
          </a:endParaRPr>
        </a:p>
      </dgm:t>
    </dgm:pt>
    <dgm:pt modelId="{2EA3B685-846A-44BC-852F-EAED0FF3A9F7}" type="sibTrans" cxnId="{4494A853-E952-4A5D-8B0A-860FFA7C29EA}">
      <dgm:prSet/>
      <dgm:spPr/>
      <dgm:t>
        <a:bodyPr/>
        <a:lstStyle/>
        <a:p>
          <a:pPr>
            <a:lnSpc>
              <a:spcPct val="90000"/>
            </a:lnSpc>
          </a:pPr>
          <a:endParaRPr lang="fr-BE">
            <a:latin typeface="+mn-lt"/>
          </a:endParaRPr>
        </a:p>
      </dgm:t>
    </dgm:pt>
    <dgm:pt modelId="{0710FE57-F55C-4C7A-88A6-DFA2C64A5E5B}">
      <dgm:prSet phldrT="[Texte]" custT="1"/>
      <dgm:spPr/>
      <dgm:t>
        <a:bodyPr spcFirstLastPara="0" vert="horz" wrap="square" lIns="99568" tIns="99568" rIns="99568" bIns="99568" numCol="1" spcCol="1270" anchor="b" anchorCtr="0"/>
        <a:lstStyle/>
        <a:p>
          <a:pPr marL="268288" lvl="0" indent="-176213" algn="l" defTabSz="622300">
            <a:lnSpc>
              <a:spcPct val="90000"/>
            </a:lnSpc>
            <a:spcBef>
              <a:spcPct val="0"/>
            </a:spcBef>
            <a:spcAft>
              <a:spcPts val="300"/>
            </a:spcAft>
            <a:buClrTx/>
            <a:buFont typeface="Arial" panose="020B0604020202020204" pitchFamily="34" charset="0"/>
            <a:buChar char="•"/>
          </a:pPr>
          <a:r>
            <a:rPr lang="fr-BE" sz="1200" b="0" dirty="0">
              <a:latin typeface="+mn-lt"/>
              <a:ea typeface="Helvetica"/>
              <a:cs typeface="Helvetica"/>
            </a:rPr>
            <a:t>Les couloirs</a:t>
          </a:r>
        </a:p>
      </dgm:t>
    </dgm:pt>
    <dgm:pt modelId="{5EED588D-C337-4DAE-8D69-1B6DC806F487}" type="parTrans" cxnId="{81BF16ED-B084-4DC7-B785-0EA4C1C407A1}">
      <dgm:prSet/>
      <dgm:spPr/>
      <dgm:t>
        <a:bodyPr/>
        <a:lstStyle/>
        <a:p>
          <a:pPr>
            <a:lnSpc>
              <a:spcPct val="90000"/>
            </a:lnSpc>
          </a:pPr>
          <a:endParaRPr lang="fr-BE">
            <a:latin typeface="+mn-lt"/>
          </a:endParaRPr>
        </a:p>
      </dgm:t>
    </dgm:pt>
    <dgm:pt modelId="{090A5613-7D47-471F-A288-665761E8D100}" type="sibTrans" cxnId="{81BF16ED-B084-4DC7-B785-0EA4C1C407A1}">
      <dgm:prSet/>
      <dgm:spPr/>
      <dgm:t>
        <a:bodyPr/>
        <a:lstStyle/>
        <a:p>
          <a:pPr>
            <a:lnSpc>
              <a:spcPct val="90000"/>
            </a:lnSpc>
          </a:pPr>
          <a:endParaRPr lang="fr-BE">
            <a:latin typeface="+mn-lt"/>
          </a:endParaRPr>
        </a:p>
      </dgm:t>
    </dgm:pt>
    <dgm:pt modelId="{A66F5FFB-8015-40FD-A025-C9B4CF972FF9}">
      <dgm:prSet phldrT="[Texte]" custT="1"/>
      <dgm:spPr/>
      <dgm:t>
        <a:bodyPr spcFirstLastPara="0" vert="horz" wrap="square" lIns="99568" tIns="99568" rIns="99568" bIns="99568" numCol="1" spcCol="1270" anchor="b" anchorCtr="0"/>
        <a:lstStyle/>
        <a:p>
          <a:pPr marL="268288" lvl="0" indent="-176213" algn="l" defTabSz="622300">
            <a:lnSpc>
              <a:spcPct val="90000"/>
            </a:lnSpc>
            <a:spcBef>
              <a:spcPct val="0"/>
            </a:spcBef>
            <a:spcAft>
              <a:spcPts val="300"/>
            </a:spcAft>
            <a:buClrTx/>
            <a:buFont typeface="Arial" panose="020B0604020202020204" pitchFamily="34" charset="0"/>
            <a:buChar char="•"/>
          </a:pPr>
          <a:r>
            <a:rPr lang="fr-BE" sz="1200" b="0" dirty="0">
              <a:latin typeface="+mn-lt"/>
              <a:ea typeface="Helvetica"/>
              <a:cs typeface="Helvetica"/>
            </a:rPr>
            <a:t>Les sanitaires</a:t>
          </a:r>
        </a:p>
      </dgm:t>
    </dgm:pt>
    <dgm:pt modelId="{9B40195C-1A5F-4478-A1D4-68A0AE4C847E}" type="parTrans" cxnId="{8ADC0556-D679-417B-9982-5DEE135512BD}">
      <dgm:prSet/>
      <dgm:spPr/>
      <dgm:t>
        <a:bodyPr/>
        <a:lstStyle/>
        <a:p>
          <a:pPr>
            <a:lnSpc>
              <a:spcPct val="90000"/>
            </a:lnSpc>
          </a:pPr>
          <a:endParaRPr lang="fr-BE">
            <a:latin typeface="+mn-lt"/>
          </a:endParaRPr>
        </a:p>
      </dgm:t>
    </dgm:pt>
    <dgm:pt modelId="{51AF36E9-D50E-4105-88B5-EA90BDC4A016}" type="sibTrans" cxnId="{8ADC0556-D679-417B-9982-5DEE135512BD}">
      <dgm:prSet/>
      <dgm:spPr/>
      <dgm:t>
        <a:bodyPr/>
        <a:lstStyle/>
        <a:p>
          <a:pPr>
            <a:lnSpc>
              <a:spcPct val="90000"/>
            </a:lnSpc>
          </a:pPr>
          <a:endParaRPr lang="fr-BE">
            <a:latin typeface="+mn-lt"/>
          </a:endParaRPr>
        </a:p>
      </dgm:t>
    </dgm:pt>
    <dgm:pt modelId="{E19A574C-CC02-4162-AC8C-A006AD7F2ADB}" type="pres">
      <dgm:prSet presAssocID="{9170107B-FCD2-407A-BB7D-8734A9E7713B}" presName="diagram" presStyleCnt="0">
        <dgm:presLayoutVars>
          <dgm:chMax val="1"/>
          <dgm:dir/>
          <dgm:animLvl val="ctr"/>
          <dgm:resizeHandles val="exact"/>
        </dgm:presLayoutVars>
      </dgm:prSet>
      <dgm:spPr/>
    </dgm:pt>
    <dgm:pt modelId="{79F980FE-91E5-4DD2-8C3E-E19B15F6A985}" type="pres">
      <dgm:prSet presAssocID="{9170107B-FCD2-407A-BB7D-8734A9E7713B}" presName="matrix" presStyleCnt="0"/>
      <dgm:spPr/>
    </dgm:pt>
    <dgm:pt modelId="{980E93C1-2DB9-442D-B7AC-7C0BDAF64C21}" type="pres">
      <dgm:prSet presAssocID="{9170107B-FCD2-407A-BB7D-8734A9E7713B}" presName="tile1" presStyleLbl="node1" presStyleIdx="0" presStyleCnt="4"/>
      <dgm:spPr/>
    </dgm:pt>
    <dgm:pt modelId="{144061F2-366B-4224-9099-1230EDD03F9A}" type="pres">
      <dgm:prSet presAssocID="{9170107B-FCD2-407A-BB7D-8734A9E7713B}" presName="tile1text" presStyleLbl="node1" presStyleIdx="0" presStyleCnt="4">
        <dgm:presLayoutVars>
          <dgm:chMax val="0"/>
          <dgm:chPref val="0"/>
          <dgm:bulletEnabled val="1"/>
        </dgm:presLayoutVars>
      </dgm:prSet>
      <dgm:spPr/>
    </dgm:pt>
    <dgm:pt modelId="{1FA52F4B-39D2-4489-B205-196178406B46}" type="pres">
      <dgm:prSet presAssocID="{9170107B-FCD2-407A-BB7D-8734A9E7713B}" presName="tile2" presStyleLbl="node1" presStyleIdx="1" presStyleCnt="4"/>
      <dgm:spPr/>
    </dgm:pt>
    <dgm:pt modelId="{81B4CC7E-7334-47A3-8E74-289FA2905705}" type="pres">
      <dgm:prSet presAssocID="{9170107B-FCD2-407A-BB7D-8734A9E7713B}" presName="tile2text" presStyleLbl="node1" presStyleIdx="1" presStyleCnt="4">
        <dgm:presLayoutVars>
          <dgm:chMax val="0"/>
          <dgm:chPref val="0"/>
          <dgm:bulletEnabled val="1"/>
        </dgm:presLayoutVars>
      </dgm:prSet>
      <dgm:spPr/>
    </dgm:pt>
    <dgm:pt modelId="{EF730723-7A52-4E03-866B-10698ACE7402}" type="pres">
      <dgm:prSet presAssocID="{9170107B-FCD2-407A-BB7D-8734A9E7713B}" presName="tile3" presStyleLbl="node1" presStyleIdx="2" presStyleCnt="4"/>
      <dgm:spPr>
        <a:xfrm rot="10800000">
          <a:off x="0" y="1816539"/>
          <a:ext cx="2825261" cy="1816539"/>
        </a:xfrm>
        <a:prstGeom prst="round1Rect">
          <a:avLst/>
        </a:prstGeom>
      </dgm:spPr>
    </dgm:pt>
    <dgm:pt modelId="{192D5697-3C50-4AE7-B97E-10E91936D170}" type="pres">
      <dgm:prSet presAssocID="{9170107B-FCD2-407A-BB7D-8734A9E7713B}" presName="tile3text" presStyleLbl="node1" presStyleIdx="2" presStyleCnt="4">
        <dgm:presLayoutVars>
          <dgm:chMax val="0"/>
          <dgm:chPref val="0"/>
          <dgm:bulletEnabled val="1"/>
        </dgm:presLayoutVars>
      </dgm:prSet>
      <dgm:spPr/>
    </dgm:pt>
    <dgm:pt modelId="{1EB38571-601A-4699-B636-D0DBE1E333D3}" type="pres">
      <dgm:prSet presAssocID="{9170107B-FCD2-407A-BB7D-8734A9E7713B}" presName="tile4" presStyleLbl="node1" presStyleIdx="3" presStyleCnt="4"/>
      <dgm:spPr>
        <a:xfrm rot="5400000">
          <a:off x="3329622" y="1312178"/>
          <a:ext cx="1816539" cy="2825261"/>
        </a:xfrm>
        <a:prstGeom prst="round1Rect">
          <a:avLst/>
        </a:prstGeom>
      </dgm:spPr>
    </dgm:pt>
    <dgm:pt modelId="{9BA158A3-FD03-4962-8D2B-02C8D44A8DCD}" type="pres">
      <dgm:prSet presAssocID="{9170107B-FCD2-407A-BB7D-8734A9E7713B}" presName="tile4text" presStyleLbl="node1" presStyleIdx="3" presStyleCnt="4">
        <dgm:presLayoutVars>
          <dgm:chMax val="0"/>
          <dgm:chPref val="0"/>
          <dgm:bulletEnabled val="1"/>
        </dgm:presLayoutVars>
      </dgm:prSet>
      <dgm:spPr/>
    </dgm:pt>
    <dgm:pt modelId="{11B184FF-E23E-4277-80CD-CAD5D53ADB0E}" type="pres">
      <dgm:prSet presAssocID="{9170107B-FCD2-407A-BB7D-8734A9E7713B}" presName="centerTile" presStyleLbl="fgShp" presStyleIdx="0" presStyleCnt="1" custScaleX="111353" custScaleY="54369">
        <dgm:presLayoutVars>
          <dgm:chMax val="0"/>
          <dgm:chPref val="0"/>
        </dgm:presLayoutVars>
      </dgm:prSet>
      <dgm:spPr/>
    </dgm:pt>
  </dgm:ptLst>
  <dgm:cxnLst>
    <dgm:cxn modelId="{F01A2C00-FAB2-4C36-8446-002A1BB020F6}" type="presOf" srcId="{DAF8DF24-D7D0-43C7-AE0C-D142487F6826}" destId="{81B4CC7E-7334-47A3-8E74-289FA2905705}" srcOrd="1" destOrd="4" presId="urn:microsoft.com/office/officeart/2005/8/layout/matrix1"/>
    <dgm:cxn modelId="{96461716-4249-4A2B-B1C7-4573484B674F}" srcId="{8D684F5F-D6C1-4D08-BB1E-D93D58BAA53C}" destId="{7C083C67-414C-4266-99AE-93194BB72580}" srcOrd="0" destOrd="0" parTransId="{DD112912-C681-439E-8916-51D1B9A3FDAF}" sibTransId="{AB431F2A-520C-4C63-A76C-4090A720A16C}"/>
    <dgm:cxn modelId="{FF4E4219-1FC2-4914-BD3F-E34514C0C409}" type="presOf" srcId="{3A9F6EF9-52F8-4648-AB00-89784CDD6565}" destId="{81B4CC7E-7334-47A3-8E74-289FA2905705}" srcOrd="1" destOrd="1" presId="urn:microsoft.com/office/officeart/2005/8/layout/matrix1"/>
    <dgm:cxn modelId="{A732EF1A-6D5C-45AE-969B-D5EB6743D48C}" type="presOf" srcId="{A66F5FFB-8015-40FD-A025-C9B4CF972FF9}" destId="{1EB38571-601A-4699-B636-D0DBE1E333D3}" srcOrd="0" destOrd="4" presId="urn:microsoft.com/office/officeart/2005/8/layout/matrix1"/>
    <dgm:cxn modelId="{1664EA1D-3E94-455E-818B-59A6EA75E0CE}" type="presOf" srcId="{48588765-8A58-4A7E-A953-9753CF7CF397}" destId="{EF730723-7A52-4E03-866B-10698ACE7402}" srcOrd="0" destOrd="0" presId="urn:microsoft.com/office/officeart/2005/8/layout/matrix1"/>
    <dgm:cxn modelId="{54DE761E-18F9-4396-B75B-3D543C2776FB}" srcId="{26102872-1A21-4246-84E8-990D6211DAFD}" destId="{3A9F6EF9-52F8-4648-AB00-89784CDD6565}" srcOrd="0" destOrd="0" parTransId="{6BDFE31E-749B-4F57-9DDE-1E9A52807C6B}" sibTransId="{C79F9C51-438C-48B8-8C75-51349E0ABF2B}"/>
    <dgm:cxn modelId="{69AEA720-2CC3-480C-B999-A4A86BC17987}" srcId="{8D684F5F-D6C1-4D08-BB1E-D93D58BAA53C}" destId="{26102872-1A21-4246-84E8-990D6211DAFD}" srcOrd="1" destOrd="0" parTransId="{CE0D8384-C4EC-447E-AA5C-A5DE255BCF10}" sibTransId="{D1AF3A01-9246-4B1F-969F-A1C754336EF5}"/>
    <dgm:cxn modelId="{A4A3592C-BE5A-4C0A-8DA4-2797D7A309CF}" srcId="{7C083C67-414C-4266-99AE-93194BB72580}" destId="{09DBBCA2-2DC2-4DEE-971A-76401762D503}" srcOrd="3" destOrd="0" parTransId="{27CB8D80-CDCF-4CD5-B316-9BB98E8B647C}" sibTransId="{B6FE166C-0214-4D85-A96F-A0F0F3850435}"/>
    <dgm:cxn modelId="{A8C6DE2F-84B4-451B-B91D-02BA089F0EC6}" type="presOf" srcId="{A5E2E4D4-3221-4634-83EB-05CAD045A9EB}" destId="{9BA158A3-FD03-4962-8D2B-02C8D44A8DCD}" srcOrd="1" destOrd="2" presId="urn:microsoft.com/office/officeart/2005/8/layout/matrix1"/>
    <dgm:cxn modelId="{785C9C31-9D99-42E0-869D-765382817FF3}" srcId="{7C083C67-414C-4266-99AE-93194BB72580}" destId="{2543F9C3-1CB8-4D67-84C4-062CD2FEE6E2}" srcOrd="1" destOrd="0" parTransId="{26E92843-976E-4028-85A9-B17EA573A3A4}" sibTransId="{3C4B54E8-9948-404B-9E77-724293B9A967}"/>
    <dgm:cxn modelId="{F0AC1032-657D-4714-898B-853FA422987D}" type="presOf" srcId="{7D660359-1C15-4E70-9D39-241D2AE8530C}" destId="{192D5697-3C50-4AE7-B97E-10E91936D170}" srcOrd="1" destOrd="1" presId="urn:microsoft.com/office/officeart/2005/8/layout/matrix1"/>
    <dgm:cxn modelId="{54664534-9888-4712-9685-FABBBD761CB6}" srcId="{7C083C67-414C-4266-99AE-93194BB72580}" destId="{6998858B-191D-4B46-8F04-5F1EF8BB02BC}" srcOrd="2" destOrd="0" parTransId="{ACB97C09-5888-4DAA-9933-86BFD745A8E2}" sibTransId="{EBC6C40E-D56A-4F94-A69A-E046B15CF996}"/>
    <dgm:cxn modelId="{C206A735-CC43-4033-86D7-483FA66EFF8E}" srcId="{8D684F5F-D6C1-4D08-BB1E-D93D58BAA53C}" destId="{48588765-8A58-4A7E-A953-9753CF7CF397}" srcOrd="2" destOrd="0" parTransId="{8F2CB439-8C34-4E31-850B-6FCFAAEBCA45}" sibTransId="{0393C0A3-A59F-41C6-8687-13E35E841B29}"/>
    <dgm:cxn modelId="{4A284B3E-1ED6-4890-9179-02BEBC653CB9}" type="presOf" srcId="{48588765-8A58-4A7E-A953-9753CF7CF397}" destId="{192D5697-3C50-4AE7-B97E-10E91936D170}" srcOrd="1" destOrd="0" presId="urn:microsoft.com/office/officeart/2005/8/layout/matrix1"/>
    <dgm:cxn modelId="{C9C8F43F-A657-44B2-9ABE-8DBC082201EB}" type="presOf" srcId="{2543F9C3-1CB8-4D67-84C4-062CD2FEE6E2}" destId="{144061F2-366B-4224-9099-1230EDD03F9A}" srcOrd="1" destOrd="2" presId="urn:microsoft.com/office/officeart/2005/8/layout/matrix1"/>
    <dgm:cxn modelId="{1303585C-747B-4483-B066-7FA713DA8B1F}" type="presOf" srcId="{26102872-1A21-4246-84E8-990D6211DAFD}" destId="{1FA52F4B-39D2-4489-B205-196178406B46}" srcOrd="0" destOrd="0" presId="urn:microsoft.com/office/officeart/2005/8/layout/matrix1"/>
    <dgm:cxn modelId="{3640B35C-5A2B-4A7A-809A-114C88BB847D}" type="presOf" srcId="{15AAFE32-CB5C-488F-89A3-44CB1E497D0B}" destId="{1EB38571-601A-4699-B636-D0DBE1E333D3}" srcOrd="0" destOrd="0" presId="urn:microsoft.com/office/officeart/2005/8/layout/matrix1"/>
    <dgm:cxn modelId="{2B656443-07A6-4A9C-845C-C9A48210F873}" type="presOf" srcId="{7C083C67-414C-4266-99AE-93194BB72580}" destId="{980E93C1-2DB9-442D-B7AC-7C0BDAF64C21}" srcOrd="0" destOrd="0" presId="urn:microsoft.com/office/officeart/2005/8/layout/matrix1"/>
    <dgm:cxn modelId="{A671B168-475F-45FD-A316-EDD854ED3B5D}" type="presOf" srcId="{D7C33CE9-7F1F-439C-A503-0B3BB7CE4AAF}" destId="{81B4CC7E-7334-47A3-8E74-289FA2905705}" srcOrd="1" destOrd="2" presId="urn:microsoft.com/office/officeart/2005/8/layout/matrix1"/>
    <dgm:cxn modelId="{D661256B-86DB-419F-9543-1559D3A3262B}" srcId="{26102872-1A21-4246-84E8-990D6211DAFD}" destId="{3FBE852D-2EE6-4CB7-BFFA-0E28C2D19FCA}" srcOrd="2" destOrd="0" parTransId="{0C519F91-189A-4496-B485-ECDA08982D6D}" sibTransId="{8DB9AB53-4A46-452D-B34A-BAEF7CFBC796}"/>
    <dgm:cxn modelId="{CEF72F50-08BA-44D2-BF7F-DBC12714CEB8}" type="presOf" srcId="{0DD74D68-0CA3-41FB-82BE-699C628E3548}" destId="{9BA158A3-FD03-4962-8D2B-02C8D44A8DCD}" srcOrd="1" destOrd="1" presId="urn:microsoft.com/office/officeart/2005/8/layout/matrix1"/>
    <dgm:cxn modelId="{7D715471-0785-4AC9-8DA2-162794849081}" type="presOf" srcId="{3FBE852D-2EE6-4CB7-BFFA-0E28C2D19FCA}" destId="{1FA52F4B-39D2-4489-B205-196178406B46}" srcOrd="0" destOrd="3" presId="urn:microsoft.com/office/officeart/2005/8/layout/matrix1"/>
    <dgm:cxn modelId="{4494A853-E952-4A5D-8B0A-860FFA7C29EA}" srcId="{15AAFE32-CB5C-488F-89A3-44CB1E497D0B}" destId="{5E6A2669-9926-4B59-BBBC-18CC3C98CC68}" srcOrd="2" destOrd="0" parTransId="{45A0C5FE-99A7-4A9A-B0AE-FF4D86EB00E0}" sibTransId="{2EA3B685-846A-44BC-852F-EAED0FF3A9F7}"/>
    <dgm:cxn modelId="{0C05B753-7365-4B51-85DD-D82C2297AA37}" type="presOf" srcId="{39EF80D1-613A-4B5C-A2B7-0809C90D1526}" destId="{192D5697-3C50-4AE7-B97E-10E91936D170}" srcOrd="1" destOrd="2" presId="urn:microsoft.com/office/officeart/2005/8/layout/matrix1"/>
    <dgm:cxn modelId="{8ADC0556-D679-417B-9982-5DEE135512BD}" srcId="{15AAFE32-CB5C-488F-89A3-44CB1E497D0B}" destId="{A66F5FFB-8015-40FD-A025-C9B4CF972FF9}" srcOrd="3" destOrd="0" parTransId="{9B40195C-1A5F-4478-A1D4-68A0AE4C847E}" sibTransId="{51AF36E9-D50E-4105-88B5-EA90BDC4A016}"/>
    <dgm:cxn modelId="{970D507A-9EBC-4635-BB94-3E57C9FCF626}" type="presOf" srcId="{D7C33CE9-7F1F-439C-A503-0B3BB7CE4AAF}" destId="{1FA52F4B-39D2-4489-B205-196178406B46}" srcOrd="0" destOrd="2" presId="urn:microsoft.com/office/officeart/2005/8/layout/matrix1"/>
    <dgm:cxn modelId="{6EDAD87F-F8E5-48D9-AE6B-5378E147EA08}" type="presOf" srcId="{1C9CC7D7-EE6B-44CE-9376-D36E445855F1}" destId="{144061F2-366B-4224-9099-1230EDD03F9A}" srcOrd="1" destOrd="5" presId="urn:microsoft.com/office/officeart/2005/8/layout/matrix1"/>
    <dgm:cxn modelId="{EF9C2D80-F884-488B-9BA3-BEC72350AB86}" type="presOf" srcId="{3A9F6EF9-52F8-4648-AB00-89784CDD6565}" destId="{1FA52F4B-39D2-4489-B205-196178406B46}" srcOrd="0" destOrd="1" presId="urn:microsoft.com/office/officeart/2005/8/layout/matrix1"/>
    <dgm:cxn modelId="{1E75B48C-C236-4148-AF60-B18DBC3F8305}" type="presOf" srcId="{A66F5FFB-8015-40FD-A025-C9B4CF972FF9}" destId="{9BA158A3-FD03-4962-8D2B-02C8D44A8DCD}" srcOrd="1" destOrd="4" presId="urn:microsoft.com/office/officeart/2005/8/layout/matrix1"/>
    <dgm:cxn modelId="{49E3D28C-E321-401E-BA9B-6E19F5D0860A}" srcId="{15AAFE32-CB5C-488F-89A3-44CB1E497D0B}" destId="{0DD74D68-0CA3-41FB-82BE-699C628E3548}" srcOrd="0" destOrd="0" parTransId="{CB6EF07C-3B7C-4FFD-9C58-440805AF48DF}" sibTransId="{6FAF681F-C7EA-437D-8F88-648DC3EB2DF4}"/>
    <dgm:cxn modelId="{98BF3795-95A8-47D2-A895-47F4456ADC3D}" type="presOf" srcId="{0710FE57-F55C-4C7A-88A6-DFA2C64A5E5B}" destId="{1EB38571-601A-4699-B636-D0DBE1E333D3}" srcOrd="0" destOrd="5" presId="urn:microsoft.com/office/officeart/2005/8/layout/matrix1"/>
    <dgm:cxn modelId="{B1985A98-A072-409C-82C7-4EE47BB5BC30}" type="presOf" srcId="{1C9CC7D7-EE6B-44CE-9376-D36E445855F1}" destId="{980E93C1-2DB9-442D-B7AC-7C0BDAF64C21}" srcOrd="0" destOrd="5" presId="urn:microsoft.com/office/officeart/2005/8/layout/matrix1"/>
    <dgm:cxn modelId="{633573A6-01DC-4A46-9769-F7DBB76A3968}" type="presOf" srcId="{39EF80D1-613A-4B5C-A2B7-0809C90D1526}" destId="{EF730723-7A52-4E03-866B-10698ACE7402}" srcOrd="0" destOrd="2" presId="urn:microsoft.com/office/officeart/2005/8/layout/matrix1"/>
    <dgm:cxn modelId="{B7D898A7-6822-44AB-B986-FECF2B90651A}" srcId="{9170107B-FCD2-407A-BB7D-8734A9E7713B}" destId="{8D684F5F-D6C1-4D08-BB1E-D93D58BAA53C}" srcOrd="0" destOrd="0" parTransId="{1A580554-0285-410E-8A8B-B973EF4974F1}" sibTransId="{3C83A70F-39F7-4AE0-8A45-92D7222627A9}"/>
    <dgm:cxn modelId="{CBF67AA9-C22F-4974-A3C8-09CA4B756363}" type="presOf" srcId="{09DBBCA2-2DC2-4DEE-971A-76401762D503}" destId="{980E93C1-2DB9-442D-B7AC-7C0BDAF64C21}" srcOrd="0" destOrd="4" presId="urn:microsoft.com/office/officeart/2005/8/layout/matrix1"/>
    <dgm:cxn modelId="{E9BB3EAB-C16E-43D5-A617-7DC8CFDAF59E}" srcId="{7C083C67-414C-4266-99AE-93194BB72580}" destId="{1C9CC7D7-EE6B-44CE-9376-D36E445855F1}" srcOrd="4" destOrd="0" parTransId="{EAF80730-2D51-4D67-AE1D-B21FC440F470}" sibTransId="{6C581D72-ECA1-44F5-B9AE-3D37B3582D0F}"/>
    <dgm:cxn modelId="{0A1ECBAB-4FD8-48E0-8496-C93235F2D2DD}" type="presOf" srcId="{6998858B-191D-4B46-8F04-5F1EF8BB02BC}" destId="{980E93C1-2DB9-442D-B7AC-7C0BDAF64C21}" srcOrd="0" destOrd="3" presId="urn:microsoft.com/office/officeart/2005/8/layout/matrix1"/>
    <dgm:cxn modelId="{53D9DCB2-831D-4C9D-8498-191E8308A974}" type="presOf" srcId="{8D684F5F-D6C1-4D08-BB1E-D93D58BAA53C}" destId="{11B184FF-E23E-4277-80CD-CAD5D53ADB0E}" srcOrd="0" destOrd="0" presId="urn:microsoft.com/office/officeart/2005/8/layout/matrix1"/>
    <dgm:cxn modelId="{A5BA03B4-3E8C-4BAB-A503-A734B831EE51}" type="presOf" srcId="{09DBBCA2-2DC2-4DEE-971A-76401762D503}" destId="{144061F2-366B-4224-9099-1230EDD03F9A}" srcOrd="1" destOrd="4" presId="urn:microsoft.com/office/officeart/2005/8/layout/matrix1"/>
    <dgm:cxn modelId="{B30763BC-26FF-4C31-8531-B26C0243360F}" type="presOf" srcId="{7C083C67-414C-4266-99AE-93194BB72580}" destId="{144061F2-366B-4224-9099-1230EDD03F9A}" srcOrd="1" destOrd="0" presId="urn:microsoft.com/office/officeart/2005/8/layout/matrix1"/>
    <dgm:cxn modelId="{86CFC1C1-834D-4659-AE73-C0EAA88D2E5B}" srcId="{48588765-8A58-4A7E-A953-9753CF7CF397}" destId="{7D660359-1C15-4E70-9D39-241D2AE8530C}" srcOrd="0" destOrd="0" parTransId="{7E54FBB5-2ECA-4A1C-A10D-9ACE3EC1179A}" sibTransId="{ADE667EF-08FE-4796-B7C0-C2689E695562}"/>
    <dgm:cxn modelId="{BD314EC3-AFC5-490F-A326-3E8A926BDD83}" type="presOf" srcId="{A5E2E4D4-3221-4634-83EB-05CAD045A9EB}" destId="{1EB38571-601A-4699-B636-D0DBE1E333D3}" srcOrd="0" destOrd="2" presId="urn:microsoft.com/office/officeart/2005/8/layout/matrix1"/>
    <dgm:cxn modelId="{5C9471C4-9A47-466F-9136-533CAD834C0A}" type="presOf" srcId="{DAF8DF24-D7D0-43C7-AE0C-D142487F6826}" destId="{1FA52F4B-39D2-4489-B205-196178406B46}" srcOrd="0" destOrd="4" presId="urn:microsoft.com/office/officeart/2005/8/layout/matrix1"/>
    <dgm:cxn modelId="{A4862BC8-5B30-4C59-887E-4582CFAB2B0B}" srcId="{26102872-1A21-4246-84E8-990D6211DAFD}" destId="{DAF8DF24-D7D0-43C7-AE0C-D142487F6826}" srcOrd="3" destOrd="0" parTransId="{D272FC86-BE6C-4826-A52C-906ED2AACC2B}" sibTransId="{D7995EC8-EA54-4735-B397-87165D8A60D9}"/>
    <dgm:cxn modelId="{9FACD1CE-A01E-4BDA-BD7B-DEC8E9A3ACF8}" type="presOf" srcId="{0DD74D68-0CA3-41FB-82BE-699C628E3548}" destId="{1EB38571-601A-4699-B636-D0DBE1E333D3}" srcOrd="0" destOrd="1" presId="urn:microsoft.com/office/officeart/2005/8/layout/matrix1"/>
    <dgm:cxn modelId="{BAA75AD0-0101-4D51-8442-269A88C06CA4}" type="presOf" srcId="{5E6A2669-9926-4B59-BBBC-18CC3C98CC68}" destId="{9BA158A3-FD03-4962-8D2B-02C8D44A8DCD}" srcOrd="1" destOrd="3" presId="urn:microsoft.com/office/officeart/2005/8/layout/matrix1"/>
    <dgm:cxn modelId="{4ABDDBD0-7B89-49F6-8F8B-AEA87B88534E}" srcId="{15AAFE32-CB5C-488F-89A3-44CB1E497D0B}" destId="{A5E2E4D4-3221-4634-83EB-05CAD045A9EB}" srcOrd="1" destOrd="0" parTransId="{B9A9A73F-4551-4420-90AC-60979C8C0CE0}" sibTransId="{1BACF921-60C7-4F77-9FA8-6FF8AF534C2D}"/>
    <dgm:cxn modelId="{867CC9D1-B32B-4362-934D-663E5AA58F98}" type="presOf" srcId="{9170107B-FCD2-407A-BB7D-8734A9E7713B}" destId="{E19A574C-CC02-4162-AC8C-A006AD7F2ADB}" srcOrd="0" destOrd="0" presId="urn:microsoft.com/office/officeart/2005/8/layout/matrix1"/>
    <dgm:cxn modelId="{385B94D2-0963-40FF-B15E-DA5A39C68DB1}" type="presOf" srcId="{7C9AAC30-4985-4142-90F9-6CE58E66553F}" destId="{144061F2-366B-4224-9099-1230EDD03F9A}" srcOrd="1" destOrd="1" presId="urn:microsoft.com/office/officeart/2005/8/layout/matrix1"/>
    <dgm:cxn modelId="{F1B503D3-7E64-425F-B2FA-99EE495A215A}" srcId="{48588765-8A58-4A7E-A953-9753CF7CF397}" destId="{39EF80D1-613A-4B5C-A2B7-0809C90D1526}" srcOrd="1" destOrd="0" parTransId="{FAAE60F1-C4CA-4421-9E78-032A8302984A}" sibTransId="{B04172AF-AB3B-4D86-BD10-9CAD8988819A}"/>
    <dgm:cxn modelId="{2BC3A8D3-CEFF-4934-8842-1DE405C71C6F}" srcId="{7C083C67-414C-4266-99AE-93194BB72580}" destId="{7C9AAC30-4985-4142-90F9-6CE58E66553F}" srcOrd="0" destOrd="0" parTransId="{20941AEE-4E3B-4AAD-8A6E-73E7FE7EB98B}" sibTransId="{86BE6417-95ED-48FA-8AFD-DEB0E0AC5663}"/>
    <dgm:cxn modelId="{F1C2E2D5-7CBF-4322-95CB-6F540D0010C0}" type="presOf" srcId="{6998858B-191D-4B46-8F04-5F1EF8BB02BC}" destId="{144061F2-366B-4224-9099-1230EDD03F9A}" srcOrd="1" destOrd="3" presId="urn:microsoft.com/office/officeart/2005/8/layout/matrix1"/>
    <dgm:cxn modelId="{53C9E9D5-F16E-4F46-A7DE-A6D8B899BC63}" type="presOf" srcId="{26102872-1A21-4246-84E8-990D6211DAFD}" destId="{81B4CC7E-7334-47A3-8E74-289FA2905705}" srcOrd="1" destOrd="0" presId="urn:microsoft.com/office/officeart/2005/8/layout/matrix1"/>
    <dgm:cxn modelId="{5846BBD8-4EB4-4C85-8C48-DF2F415336EB}" type="presOf" srcId="{7C9AAC30-4985-4142-90F9-6CE58E66553F}" destId="{980E93C1-2DB9-442D-B7AC-7C0BDAF64C21}" srcOrd="0" destOrd="1" presId="urn:microsoft.com/office/officeart/2005/8/layout/matrix1"/>
    <dgm:cxn modelId="{4C836EE3-0437-4B62-A849-6D9248A154C7}" srcId="{8D684F5F-D6C1-4D08-BB1E-D93D58BAA53C}" destId="{15AAFE32-CB5C-488F-89A3-44CB1E497D0B}" srcOrd="3" destOrd="0" parTransId="{3C20411D-04C8-43F8-AD8E-77BD36EA1C86}" sibTransId="{3F7F8260-3D19-4121-A89A-D3ADBD6697F1}"/>
    <dgm:cxn modelId="{8D1A89E3-F840-4675-B923-C26784EF1CA0}" type="presOf" srcId="{2543F9C3-1CB8-4D67-84C4-062CD2FEE6E2}" destId="{980E93C1-2DB9-442D-B7AC-7C0BDAF64C21}" srcOrd="0" destOrd="2" presId="urn:microsoft.com/office/officeart/2005/8/layout/matrix1"/>
    <dgm:cxn modelId="{DC2C2FE4-D335-4667-B8AA-DB5D1A4A32C6}" type="presOf" srcId="{7D660359-1C15-4E70-9D39-241D2AE8530C}" destId="{EF730723-7A52-4E03-866B-10698ACE7402}" srcOrd="0" destOrd="1" presId="urn:microsoft.com/office/officeart/2005/8/layout/matrix1"/>
    <dgm:cxn modelId="{827E06E6-DAA2-491A-8FAC-3F0572FD5A06}" type="presOf" srcId="{0710FE57-F55C-4C7A-88A6-DFA2C64A5E5B}" destId="{9BA158A3-FD03-4962-8D2B-02C8D44A8DCD}" srcOrd="1" destOrd="5" presId="urn:microsoft.com/office/officeart/2005/8/layout/matrix1"/>
    <dgm:cxn modelId="{40937AEC-9F82-481E-A23B-3974615022DC}" srcId="{26102872-1A21-4246-84E8-990D6211DAFD}" destId="{D7C33CE9-7F1F-439C-A503-0B3BB7CE4AAF}" srcOrd="1" destOrd="0" parTransId="{9A91A0A2-45F5-4219-9FC3-8652B1B39E40}" sibTransId="{233C8B03-A19B-4285-8188-C6CE5B3151F9}"/>
    <dgm:cxn modelId="{81BF16ED-B084-4DC7-B785-0EA4C1C407A1}" srcId="{15AAFE32-CB5C-488F-89A3-44CB1E497D0B}" destId="{0710FE57-F55C-4C7A-88A6-DFA2C64A5E5B}" srcOrd="4" destOrd="0" parTransId="{5EED588D-C337-4DAE-8D69-1B6DC806F487}" sibTransId="{090A5613-7D47-471F-A288-665761E8D100}"/>
    <dgm:cxn modelId="{F9E8A6ED-CF1F-411B-9150-6DA52A1CAF87}" type="presOf" srcId="{3FBE852D-2EE6-4CB7-BFFA-0E28C2D19FCA}" destId="{81B4CC7E-7334-47A3-8E74-289FA2905705}" srcOrd="1" destOrd="3" presId="urn:microsoft.com/office/officeart/2005/8/layout/matrix1"/>
    <dgm:cxn modelId="{472EA5FC-991B-487B-914A-69C8A578D6D8}" type="presOf" srcId="{5E6A2669-9926-4B59-BBBC-18CC3C98CC68}" destId="{1EB38571-601A-4699-B636-D0DBE1E333D3}" srcOrd="0" destOrd="3" presId="urn:microsoft.com/office/officeart/2005/8/layout/matrix1"/>
    <dgm:cxn modelId="{61AB56FD-124B-4B0C-AF2B-5D2A35966F5D}" type="presOf" srcId="{15AAFE32-CB5C-488F-89A3-44CB1E497D0B}" destId="{9BA158A3-FD03-4962-8D2B-02C8D44A8DCD}" srcOrd="1" destOrd="0" presId="urn:microsoft.com/office/officeart/2005/8/layout/matrix1"/>
    <dgm:cxn modelId="{D5220736-9F0B-41DF-BECC-5D260C327C85}" type="presParOf" srcId="{E19A574C-CC02-4162-AC8C-A006AD7F2ADB}" destId="{79F980FE-91E5-4DD2-8C3E-E19B15F6A985}" srcOrd="0" destOrd="0" presId="urn:microsoft.com/office/officeart/2005/8/layout/matrix1"/>
    <dgm:cxn modelId="{4635F171-C0E7-45D2-AE2B-39B9482DBADF}" type="presParOf" srcId="{79F980FE-91E5-4DD2-8C3E-E19B15F6A985}" destId="{980E93C1-2DB9-442D-B7AC-7C0BDAF64C21}" srcOrd="0" destOrd="0" presId="urn:microsoft.com/office/officeart/2005/8/layout/matrix1"/>
    <dgm:cxn modelId="{6D5EE89F-E3D6-4931-8F40-5C4F483B7EFA}" type="presParOf" srcId="{79F980FE-91E5-4DD2-8C3E-E19B15F6A985}" destId="{144061F2-366B-4224-9099-1230EDD03F9A}" srcOrd="1" destOrd="0" presId="urn:microsoft.com/office/officeart/2005/8/layout/matrix1"/>
    <dgm:cxn modelId="{4912A439-067D-4B94-8187-C99484EAAEFF}" type="presParOf" srcId="{79F980FE-91E5-4DD2-8C3E-E19B15F6A985}" destId="{1FA52F4B-39D2-4489-B205-196178406B46}" srcOrd="2" destOrd="0" presId="urn:microsoft.com/office/officeart/2005/8/layout/matrix1"/>
    <dgm:cxn modelId="{A3DE2F96-C135-428F-8F3C-9A4FD45A209B}" type="presParOf" srcId="{79F980FE-91E5-4DD2-8C3E-E19B15F6A985}" destId="{81B4CC7E-7334-47A3-8E74-289FA2905705}" srcOrd="3" destOrd="0" presId="urn:microsoft.com/office/officeart/2005/8/layout/matrix1"/>
    <dgm:cxn modelId="{FAEA8C22-D5A8-4E49-A825-989EA48C2C56}" type="presParOf" srcId="{79F980FE-91E5-4DD2-8C3E-E19B15F6A985}" destId="{EF730723-7A52-4E03-866B-10698ACE7402}" srcOrd="4" destOrd="0" presId="urn:microsoft.com/office/officeart/2005/8/layout/matrix1"/>
    <dgm:cxn modelId="{5CDF7935-EA1E-486C-9548-5CB59F480917}" type="presParOf" srcId="{79F980FE-91E5-4DD2-8C3E-E19B15F6A985}" destId="{192D5697-3C50-4AE7-B97E-10E91936D170}" srcOrd="5" destOrd="0" presId="urn:microsoft.com/office/officeart/2005/8/layout/matrix1"/>
    <dgm:cxn modelId="{E9528A1D-45A3-4524-B6AA-B960BE0E0625}" type="presParOf" srcId="{79F980FE-91E5-4DD2-8C3E-E19B15F6A985}" destId="{1EB38571-601A-4699-B636-D0DBE1E333D3}" srcOrd="6" destOrd="0" presId="urn:microsoft.com/office/officeart/2005/8/layout/matrix1"/>
    <dgm:cxn modelId="{23301FB3-42D9-4946-99F1-2058F2CD2D2F}" type="presParOf" srcId="{79F980FE-91E5-4DD2-8C3E-E19B15F6A985}" destId="{9BA158A3-FD03-4962-8D2B-02C8D44A8DCD}" srcOrd="7" destOrd="0" presId="urn:microsoft.com/office/officeart/2005/8/layout/matrix1"/>
    <dgm:cxn modelId="{27C2A414-60DA-4A5A-BCF3-466B7C90B68E}" type="presParOf" srcId="{E19A574C-CC02-4162-AC8C-A006AD7F2ADB}" destId="{11B184FF-E23E-4277-80CD-CAD5D53ADB0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C493D0-C970-074E-9335-D1AFFE53A38F}" type="doc">
      <dgm:prSet loTypeId="urn:microsoft.com/office/officeart/2005/8/layout/radial3" loCatId="" qsTypeId="urn:microsoft.com/office/officeart/2005/8/quickstyle/simple1" qsCatId="simple" csTypeId="urn:microsoft.com/office/officeart/2005/8/colors/accent6_5" csCatId="accent6" phldr="1"/>
      <dgm:spPr/>
      <dgm:t>
        <a:bodyPr/>
        <a:lstStyle/>
        <a:p>
          <a:endParaRPr lang="fr-FR"/>
        </a:p>
      </dgm:t>
    </dgm:pt>
    <dgm:pt modelId="{E228C5D0-983C-7049-A54E-D82BDB9C5A28}">
      <dgm:prSet phldrT="[Texte]" custT="1"/>
      <dgm:spPr/>
      <dgm:t>
        <a:bodyPr/>
        <a:lstStyle/>
        <a:p>
          <a:r>
            <a:rPr lang="fr-FR" sz="2400" dirty="0">
              <a:solidFill>
                <a:schemeClr val="bg1"/>
              </a:solidFill>
              <a:latin typeface="+mn-lt"/>
              <a:cs typeface="Arial" panose="020B0604020202020204" pitchFamily="34" charset="0"/>
            </a:rPr>
            <a:t>Améliorer le climat scolaire</a:t>
          </a:r>
        </a:p>
      </dgm:t>
    </dgm:pt>
    <dgm:pt modelId="{2B70BE11-03FC-4842-9669-DC38F06EACB5}" type="parTrans" cxnId="{14E8C365-BDBF-7A4C-82ED-7AA62640C974}">
      <dgm:prSet/>
      <dgm:spPr/>
      <dgm:t>
        <a:bodyPr/>
        <a:lstStyle/>
        <a:p>
          <a:endParaRPr lang="fr-FR" sz="2000"/>
        </a:p>
      </dgm:t>
    </dgm:pt>
    <dgm:pt modelId="{E1C6E409-B0EF-A644-96E4-92F0EE182956}" type="sibTrans" cxnId="{14E8C365-BDBF-7A4C-82ED-7AA62640C974}">
      <dgm:prSet/>
      <dgm:spPr/>
      <dgm:t>
        <a:bodyPr/>
        <a:lstStyle/>
        <a:p>
          <a:endParaRPr lang="fr-FR" sz="2000"/>
        </a:p>
      </dgm:t>
    </dgm:pt>
    <dgm:pt modelId="{73ECB735-0FB4-1548-B7CB-572A56D1B126}">
      <dgm:prSet phldrT="[Texte]" custT="1"/>
      <dgm:spPr>
        <a:solidFill>
          <a:schemeClr val="accent6"/>
        </a:solidFill>
      </dgm:spPr>
      <dgm:t>
        <a:bodyPr/>
        <a:lstStyle/>
        <a:p>
          <a:r>
            <a:rPr lang="fr-FR" sz="1050" b="1" dirty="0">
              <a:solidFill>
                <a:schemeClr val="bg1"/>
              </a:solidFill>
            </a:rPr>
            <a:t>Personnes</a:t>
          </a:r>
          <a:r>
            <a:rPr lang="fr-FR" sz="1050" dirty="0">
              <a:solidFill>
                <a:schemeClr val="bg1"/>
              </a:solidFill>
            </a:rPr>
            <a:t> </a:t>
          </a:r>
        </a:p>
        <a:p>
          <a:r>
            <a:rPr lang="fr-FR" sz="1050" i="0" dirty="0">
              <a:solidFill>
                <a:schemeClr val="bg1"/>
              </a:solidFill>
            </a:rPr>
            <a:t>Cercles de parole</a:t>
          </a:r>
        </a:p>
      </dgm:t>
    </dgm:pt>
    <dgm:pt modelId="{2604DAE2-98AC-5D42-B951-D086D85526B7}" type="parTrans" cxnId="{774A780B-313A-9448-9428-1A4F8A620D8D}">
      <dgm:prSet/>
      <dgm:spPr/>
      <dgm:t>
        <a:bodyPr/>
        <a:lstStyle/>
        <a:p>
          <a:endParaRPr lang="fr-FR" sz="2000"/>
        </a:p>
      </dgm:t>
    </dgm:pt>
    <dgm:pt modelId="{750F6AF5-0966-5348-8EFD-1533A3279C8D}" type="sibTrans" cxnId="{774A780B-313A-9448-9428-1A4F8A620D8D}">
      <dgm:prSet/>
      <dgm:spPr/>
      <dgm:t>
        <a:bodyPr/>
        <a:lstStyle/>
        <a:p>
          <a:endParaRPr lang="fr-FR" sz="2000"/>
        </a:p>
      </dgm:t>
    </dgm:pt>
    <dgm:pt modelId="{A5615122-5ADA-1842-A3B3-39A228283569}">
      <dgm:prSet phldrT="[Texte]" custT="1"/>
      <dgm:spPr>
        <a:solidFill>
          <a:schemeClr val="accent6"/>
        </a:solidFill>
      </dgm:spPr>
      <dgm:t>
        <a:bodyPr/>
        <a:lstStyle/>
        <a:p>
          <a:r>
            <a:rPr lang="fr-FR" sz="1050" b="1" dirty="0">
              <a:solidFill>
                <a:schemeClr val="bg1"/>
              </a:solidFill>
            </a:rPr>
            <a:t>Institution</a:t>
          </a:r>
        </a:p>
        <a:p>
          <a:r>
            <a:rPr lang="fr-FR" sz="1050" i="0" dirty="0">
              <a:solidFill>
                <a:schemeClr val="bg1"/>
              </a:solidFill>
            </a:rPr>
            <a:t>École citoyenne </a:t>
          </a:r>
        </a:p>
      </dgm:t>
    </dgm:pt>
    <dgm:pt modelId="{ED60EFAF-2804-FA4F-ADD5-8C60CD139FAA}" type="parTrans" cxnId="{972183EA-606E-004D-89B4-B1DE16231E23}">
      <dgm:prSet/>
      <dgm:spPr/>
      <dgm:t>
        <a:bodyPr/>
        <a:lstStyle/>
        <a:p>
          <a:endParaRPr lang="fr-FR" sz="2000"/>
        </a:p>
      </dgm:t>
    </dgm:pt>
    <dgm:pt modelId="{5DFF0E3A-A5A6-834E-A7A9-27E628C9CB0E}" type="sibTrans" cxnId="{972183EA-606E-004D-89B4-B1DE16231E23}">
      <dgm:prSet/>
      <dgm:spPr/>
      <dgm:t>
        <a:bodyPr/>
        <a:lstStyle/>
        <a:p>
          <a:endParaRPr lang="fr-FR" sz="2000"/>
        </a:p>
      </dgm:t>
    </dgm:pt>
    <dgm:pt modelId="{081C5EE5-8E1E-A940-BC14-54B1ED2EB3EF}">
      <dgm:prSet phldrT="[Texte]" custT="1"/>
      <dgm:spPr>
        <a:solidFill>
          <a:schemeClr val="accent6"/>
        </a:solidFill>
      </dgm:spPr>
      <dgm:t>
        <a:bodyPr/>
        <a:lstStyle/>
        <a:p>
          <a:r>
            <a:rPr lang="fr-FR" sz="1050" b="1" dirty="0">
              <a:solidFill>
                <a:schemeClr val="bg1"/>
              </a:solidFill>
            </a:rPr>
            <a:t>Acteurs parascolaires </a:t>
          </a:r>
        </a:p>
        <a:p>
          <a:r>
            <a:rPr lang="fr-FR" sz="1050" i="0" dirty="0">
              <a:solidFill>
                <a:schemeClr val="bg1"/>
              </a:solidFill>
            </a:rPr>
            <a:t>Parents, PMS, associatifs</a:t>
          </a:r>
        </a:p>
      </dgm:t>
    </dgm:pt>
    <dgm:pt modelId="{6FD6BE96-9EAA-8A45-B99D-A9F85601C626}" type="parTrans" cxnId="{E61B7677-4450-5447-B4C7-017BBA98123B}">
      <dgm:prSet/>
      <dgm:spPr/>
      <dgm:t>
        <a:bodyPr/>
        <a:lstStyle/>
        <a:p>
          <a:endParaRPr lang="fr-FR" sz="2000"/>
        </a:p>
      </dgm:t>
    </dgm:pt>
    <dgm:pt modelId="{7BC5B10C-3252-134D-9865-5CCBEA9AB35D}" type="sibTrans" cxnId="{E61B7677-4450-5447-B4C7-017BBA98123B}">
      <dgm:prSet/>
      <dgm:spPr/>
      <dgm:t>
        <a:bodyPr/>
        <a:lstStyle/>
        <a:p>
          <a:endParaRPr lang="fr-FR" sz="2000"/>
        </a:p>
      </dgm:t>
    </dgm:pt>
    <dgm:pt modelId="{A2C73F3A-F663-4F8D-9511-40CE6245C041}">
      <dgm:prSet phldrT="[Texte]" custT="1"/>
      <dgm:spPr>
        <a:solidFill>
          <a:schemeClr val="accent6"/>
        </a:solidFill>
      </dgm:spPr>
      <dgm:t>
        <a:bodyPr/>
        <a:lstStyle/>
        <a:p>
          <a:r>
            <a:rPr lang="fr-FR" sz="1050" b="1" dirty="0">
              <a:solidFill>
                <a:schemeClr val="bg1"/>
              </a:solidFill>
            </a:rPr>
            <a:t>Environnement</a:t>
          </a:r>
        </a:p>
        <a:p>
          <a:r>
            <a:rPr lang="fr-FR" sz="1050" b="0" i="0" dirty="0">
              <a:solidFill>
                <a:schemeClr val="bg1"/>
              </a:solidFill>
            </a:rPr>
            <a:t>Habiter son école </a:t>
          </a:r>
          <a:endParaRPr lang="fr-FR" sz="1050" i="0" dirty="0">
            <a:solidFill>
              <a:schemeClr val="bg1"/>
            </a:solidFill>
          </a:endParaRPr>
        </a:p>
      </dgm:t>
    </dgm:pt>
    <dgm:pt modelId="{B1CDE3D9-A47C-493B-91B3-4636D0095225}" type="parTrans" cxnId="{EFB138B5-B739-4FA7-8BB9-475A3C0F353D}">
      <dgm:prSet/>
      <dgm:spPr/>
      <dgm:t>
        <a:bodyPr/>
        <a:lstStyle/>
        <a:p>
          <a:endParaRPr lang="fr-BE"/>
        </a:p>
      </dgm:t>
    </dgm:pt>
    <dgm:pt modelId="{71C23AA3-2476-4900-8D38-ACD225A990CF}" type="sibTrans" cxnId="{EFB138B5-B739-4FA7-8BB9-475A3C0F353D}">
      <dgm:prSet/>
      <dgm:spPr/>
      <dgm:t>
        <a:bodyPr/>
        <a:lstStyle/>
        <a:p>
          <a:endParaRPr lang="fr-BE"/>
        </a:p>
      </dgm:t>
    </dgm:pt>
    <dgm:pt modelId="{42B1A329-FA62-B246-9FB7-026842D5D84D}" type="pres">
      <dgm:prSet presAssocID="{20C493D0-C970-074E-9335-D1AFFE53A38F}" presName="composite" presStyleCnt="0">
        <dgm:presLayoutVars>
          <dgm:chMax val="1"/>
          <dgm:dir/>
          <dgm:resizeHandles val="exact"/>
        </dgm:presLayoutVars>
      </dgm:prSet>
      <dgm:spPr/>
    </dgm:pt>
    <dgm:pt modelId="{D5ECCF55-5B5B-0A4B-89FD-8B82F2101850}" type="pres">
      <dgm:prSet presAssocID="{20C493D0-C970-074E-9335-D1AFFE53A38F}" presName="radial" presStyleCnt="0">
        <dgm:presLayoutVars>
          <dgm:animLvl val="ctr"/>
        </dgm:presLayoutVars>
      </dgm:prSet>
      <dgm:spPr/>
    </dgm:pt>
    <dgm:pt modelId="{D57C6BAC-7CB8-7D42-818F-1DE36DE0B215}" type="pres">
      <dgm:prSet presAssocID="{E228C5D0-983C-7049-A54E-D82BDB9C5A28}" presName="centerShape" presStyleLbl="vennNode1" presStyleIdx="0" presStyleCnt="5"/>
      <dgm:spPr/>
    </dgm:pt>
    <dgm:pt modelId="{10704246-D684-B44F-933E-2914C23C3087}" type="pres">
      <dgm:prSet presAssocID="{73ECB735-0FB4-1548-B7CB-572A56D1B126}" presName="node" presStyleLbl="vennNode1" presStyleIdx="1" presStyleCnt="5" custScaleX="123329" custScaleY="123329">
        <dgm:presLayoutVars>
          <dgm:bulletEnabled val="1"/>
        </dgm:presLayoutVars>
      </dgm:prSet>
      <dgm:spPr/>
    </dgm:pt>
    <dgm:pt modelId="{07D4954E-1EA8-E042-9003-85A0A280FE9F}" type="pres">
      <dgm:prSet presAssocID="{A5615122-5ADA-1842-A3B3-39A228283569}" presName="node" presStyleLbl="vennNode1" presStyleIdx="2" presStyleCnt="5" custScaleX="123329" custScaleY="123329">
        <dgm:presLayoutVars>
          <dgm:bulletEnabled val="1"/>
        </dgm:presLayoutVars>
      </dgm:prSet>
      <dgm:spPr/>
    </dgm:pt>
    <dgm:pt modelId="{F86E2949-8871-2847-84FA-1A8DEE8F1CC4}" type="pres">
      <dgm:prSet presAssocID="{081C5EE5-8E1E-A940-BC14-54B1ED2EB3EF}" presName="node" presStyleLbl="vennNode1" presStyleIdx="3" presStyleCnt="5" custScaleX="123329" custScaleY="123329">
        <dgm:presLayoutVars>
          <dgm:bulletEnabled val="1"/>
        </dgm:presLayoutVars>
      </dgm:prSet>
      <dgm:spPr/>
    </dgm:pt>
    <dgm:pt modelId="{3867EF64-B462-401D-937F-11B2E58F269B}" type="pres">
      <dgm:prSet presAssocID="{A2C73F3A-F663-4F8D-9511-40CE6245C041}" presName="node" presStyleLbl="vennNode1" presStyleIdx="4" presStyleCnt="5" custScaleX="123329" custScaleY="123329">
        <dgm:presLayoutVars>
          <dgm:bulletEnabled val="1"/>
        </dgm:presLayoutVars>
      </dgm:prSet>
      <dgm:spPr/>
    </dgm:pt>
  </dgm:ptLst>
  <dgm:cxnLst>
    <dgm:cxn modelId="{774A780B-313A-9448-9428-1A4F8A620D8D}" srcId="{E228C5D0-983C-7049-A54E-D82BDB9C5A28}" destId="{73ECB735-0FB4-1548-B7CB-572A56D1B126}" srcOrd="0" destOrd="0" parTransId="{2604DAE2-98AC-5D42-B951-D086D85526B7}" sibTransId="{750F6AF5-0966-5348-8EFD-1533A3279C8D}"/>
    <dgm:cxn modelId="{E4BE8D22-D4EF-B642-9A57-F5187310DB5C}" type="presOf" srcId="{20C493D0-C970-074E-9335-D1AFFE53A38F}" destId="{42B1A329-FA62-B246-9FB7-026842D5D84D}" srcOrd="0" destOrd="0" presId="urn:microsoft.com/office/officeart/2005/8/layout/radial3"/>
    <dgm:cxn modelId="{3D3F2D30-1C44-4B38-B3BC-F44351D02191}" type="presOf" srcId="{A2C73F3A-F663-4F8D-9511-40CE6245C041}" destId="{3867EF64-B462-401D-937F-11B2E58F269B}" srcOrd="0" destOrd="0" presId="urn:microsoft.com/office/officeart/2005/8/layout/radial3"/>
    <dgm:cxn modelId="{14E8C365-BDBF-7A4C-82ED-7AA62640C974}" srcId="{20C493D0-C970-074E-9335-D1AFFE53A38F}" destId="{E228C5D0-983C-7049-A54E-D82BDB9C5A28}" srcOrd="0" destOrd="0" parTransId="{2B70BE11-03FC-4842-9669-DC38F06EACB5}" sibTransId="{E1C6E409-B0EF-A644-96E4-92F0EE182956}"/>
    <dgm:cxn modelId="{76692D4E-49C2-5549-AB5E-B4557BC672B8}" type="presOf" srcId="{73ECB735-0FB4-1548-B7CB-572A56D1B126}" destId="{10704246-D684-B44F-933E-2914C23C3087}" srcOrd="0" destOrd="0" presId="urn:microsoft.com/office/officeart/2005/8/layout/radial3"/>
    <dgm:cxn modelId="{E61B7677-4450-5447-B4C7-017BBA98123B}" srcId="{E228C5D0-983C-7049-A54E-D82BDB9C5A28}" destId="{081C5EE5-8E1E-A940-BC14-54B1ED2EB3EF}" srcOrd="2" destOrd="0" parTransId="{6FD6BE96-9EAA-8A45-B99D-A9F85601C626}" sibTransId="{7BC5B10C-3252-134D-9865-5CCBEA9AB35D}"/>
    <dgm:cxn modelId="{ECEEADB3-1F23-1943-8DC9-7BED82F9B363}" type="presOf" srcId="{081C5EE5-8E1E-A940-BC14-54B1ED2EB3EF}" destId="{F86E2949-8871-2847-84FA-1A8DEE8F1CC4}" srcOrd="0" destOrd="0" presId="urn:microsoft.com/office/officeart/2005/8/layout/radial3"/>
    <dgm:cxn modelId="{EFB138B5-B739-4FA7-8BB9-475A3C0F353D}" srcId="{E228C5D0-983C-7049-A54E-D82BDB9C5A28}" destId="{A2C73F3A-F663-4F8D-9511-40CE6245C041}" srcOrd="3" destOrd="0" parTransId="{B1CDE3D9-A47C-493B-91B3-4636D0095225}" sibTransId="{71C23AA3-2476-4900-8D38-ACD225A990CF}"/>
    <dgm:cxn modelId="{888AE3D1-E7FF-D74E-8BC1-F37CE2CEDDE6}" type="presOf" srcId="{A5615122-5ADA-1842-A3B3-39A228283569}" destId="{07D4954E-1EA8-E042-9003-85A0A280FE9F}" srcOrd="0" destOrd="0" presId="urn:microsoft.com/office/officeart/2005/8/layout/radial3"/>
    <dgm:cxn modelId="{972183EA-606E-004D-89B4-B1DE16231E23}" srcId="{E228C5D0-983C-7049-A54E-D82BDB9C5A28}" destId="{A5615122-5ADA-1842-A3B3-39A228283569}" srcOrd="1" destOrd="0" parTransId="{ED60EFAF-2804-FA4F-ADD5-8C60CD139FAA}" sibTransId="{5DFF0E3A-A5A6-834E-A7A9-27E628C9CB0E}"/>
    <dgm:cxn modelId="{53F606FA-7476-3644-8DA3-965FC1489C20}" type="presOf" srcId="{E228C5D0-983C-7049-A54E-D82BDB9C5A28}" destId="{D57C6BAC-7CB8-7D42-818F-1DE36DE0B215}" srcOrd="0" destOrd="0" presId="urn:microsoft.com/office/officeart/2005/8/layout/radial3"/>
    <dgm:cxn modelId="{DF838E9B-0D5B-5D4D-9CC2-522BAF572DD7}" type="presParOf" srcId="{42B1A329-FA62-B246-9FB7-026842D5D84D}" destId="{D5ECCF55-5B5B-0A4B-89FD-8B82F2101850}" srcOrd="0" destOrd="0" presId="urn:microsoft.com/office/officeart/2005/8/layout/radial3"/>
    <dgm:cxn modelId="{8E981B9C-9348-664F-8CEF-205AD1AF1C8C}" type="presParOf" srcId="{D5ECCF55-5B5B-0A4B-89FD-8B82F2101850}" destId="{D57C6BAC-7CB8-7D42-818F-1DE36DE0B215}" srcOrd="0" destOrd="0" presId="urn:microsoft.com/office/officeart/2005/8/layout/radial3"/>
    <dgm:cxn modelId="{7C6B047B-7E3A-D940-9469-90FE6FCE239B}" type="presParOf" srcId="{D5ECCF55-5B5B-0A4B-89FD-8B82F2101850}" destId="{10704246-D684-B44F-933E-2914C23C3087}" srcOrd="1" destOrd="0" presId="urn:microsoft.com/office/officeart/2005/8/layout/radial3"/>
    <dgm:cxn modelId="{E88C6D02-1E16-A24F-9638-82E5929783F5}" type="presParOf" srcId="{D5ECCF55-5B5B-0A4B-89FD-8B82F2101850}" destId="{07D4954E-1EA8-E042-9003-85A0A280FE9F}" srcOrd="2" destOrd="0" presId="urn:microsoft.com/office/officeart/2005/8/layout/radial3"/>
    <dgm:cxn modelId="{B2A52E3D-0E51-824D-B8EE-619682BD526C}" type="presParOf" srcId="{D5ECCF55-5B5B-0A4B-89FD-8B82F2101850}" destId="{F86E2949-8871-2847-84FA-1A8DEE8F1CC4}" srcOrd="3" destOrd="0" presId="urn:microsoft.com/office/officeart/2005/8/layout/radial3"/>
    <dgm:cxn modelId="{4B9FC75E-C0BF-45FA-81C2-8BA3E6162190}" type="presParOf" srcId="{D5ECCF55-5B5B-0A4B-89FD-8B82F2101850}" destId="{3867EF64-B462-401D-937F-11B2E58F269B}" srcOrd="4" destOrd="0" presId="urn:microsoft.com/office/officeart/2005/8/layout/radial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90DB5D0-8C18-4B8E-BFE6-9E6EC68CA5D3}" type="doc">
      <dgm:prSet loTypeId="urn:microsoft.com/office/officeart/2005/8/layout/radial3" loCatId="cycle" qsTypeId="urn:microsoft.com/office/officeart/2005/8/quickstyle/simple1" qsCatId="simple" csTypeId="urn:microsoft.com/office/officeart/2005/8/colors/accent6_2" csCatId="accent6" phldr="1"/>
      <dgm:spPr/>
      <dgm:t>
        <a:bodyPr/>
        <a:lstStyle/>
        <a:p>
          <a:endParaRPr lang="fr-BE"/>
        </a:p>
      </dgm:t>
    </dgm:pt>
    <dgm:pt modelId="{D66DA524-3187-4D2D-BAC1-C99608426798}">
      <dgm:prSet phldrT="[Texte]"/>
      <dgm:spPr/>
      <dgm:t>
        <a:bodyPr/>
        <a:lstStyle/>
        <a:p>
          <a:r>
            <a:rPr lang="fr-BE" dirty="0">
              <a:solidFill>
                <a:schemeClr val="bg1"/>
              </a:solidFill>
            </a:rPr>
            <a:t>Règles</a:t>
          </a:r>
        </a:p>
      </dgm:t>
    </dgm:pt>
    <dgm:pt modelId="{6C27AC3F-DBEC-4072-910C-5A74D693300A}" type="parTrans" cxnId="{A2AD4BD9-423C-479A-A46E-578877B5FA8A}">
      <dgm:prSet/>
      <dgm:spPr/>
      <dgm:t>
        <a:bodyPr/>
        <a:lstStyle/>
        <a:p>
          <a:endParaRPr lang="fr-BE"/>
        </a:p>
      </dgm:t>
    </dgm:pt>
    <dgm:pt modelId="{A64FDDDC-1ABB-4540-9130-64E955CA544C}" type="sibTrans" cxnId="{A2AD4BD9-423C-479A-A46E-578877B5FA8A}">
      <dgm:prSet/>
      <dgm:spPr/>
      <dgm:t>
        <a:bodyPr/>
        <a:lstStyle/>
        <a:p>
          <a:endParaRPr lang="fr-BE"/>
        </a:p>
      </dgm:t>
    </dgm:pt>
    <dgm:pt modelId="{96C4E631-5781-4563-9AF7-29C65C337B13}">
      <dgm:prSet phldrT="[Texte]"/>
      <dgm:spPr>
        <a:solidFill>
          <a:schemeClr val="accent6">
            <a:hueOff val="0"/>
            <a:satOff val="0"/>
            <a:lumOff val="0"/>
          </a:schemeClr>
        </a:solidFill>
      </dgm:spPr>
      <dgm:t>
        <a:bodyPr/>
        <a:lstStyle/>
        <a:p>
          <a:r>
            <a:rPr lang="fr-BE" dirty="0">
              <a:solidFill>
                <a:schemeClr val="bg1"/>
              </a:solidFill>
            </a:rPr>
            <a:t>Je parle en "JE"</a:t>
          </a:r>
        </a:p>
      </dgm:t>
    </dgm:pt>
    <dgm:pt modelId="{E4DC2EEF-C9F5-456E-BB27-E893242C942D}" type="parTrans" cxnId="{D1D03DA0-33FD-4CA9-ADAC-7623351096A6}">
      <dgm:prSet/>
      <dgm:spPr/>
      <dgm:t>
        <a:bodyPr/>
        <a:lstStyle/>
        <a:p>
          <a:endParaRPr lang="fr-BE"/>
        </a:p>
      </dgm:t>
    </dgm:pt>
    <dgm:pt modelId="{555B95FB-4D05-419B-9962-4E7BD59E1128}" type="sibTrans" cxnId="{D1D03DA0-33FD-4CA9-ADAC-7623351096A6}">
      <dgm:prSet/>
      <dgm:spPr/>
      <dgm:t>
        <a:bodyPr/>
        <a:lstStyle/>
        <a:p>
          <a:endParaRPr lang="fr-BE"/>
        </a:p>
      </dgm:t>
    </dgm:pt>
    <dgm:pt modelId="{A2328921-7A24-42BD-9AC6-DC9FF0623A95}">
      <dgm:prSet phldrT="[Texte]"/>
      <dgm:spPr>
        <a:solidFill>
          <a:schemeClr val="accent6">
            <a:hueOff val="0"/>
            <a:satOff val="0"/>
            <a:lumOff val="0"/>
          </a:schemeClr>
        </a:solidFill>
      </dgm:spPr>
      <dgm:t>
        <a:bodyPr/>
        <a:lstStyle/>
        <a:p>
          <a:r>
            <a:rPr lang="fr-BE" dirty="0">
              <a:solidFill>
                <a:schemeClr val="bg1"/>
              </a:solidFill>
            </a:rPr>
            <a:t>Je ne nomme personne</a:t>
          </a:r>
        </a:p>
      </dgm:t>
    </dgm:pt>
    <dgm:pt modelId="{576C0BDA-09E8-4C75-9BDE-2DF5790416AC}" type="parTrans" cxnId="{52F47820-2843-4468-B4EE-EDDCEBEA0A21}">
      <dgm:prSet/>
      <dgm:spPr/>
      <dgm:t>
        <a:bodyPr/>
        <a:lstStyle/>
        <a:p>
          <a:endParaRPr lang="fr-BE"/>
        </a:p>
      </dgm:t>
    </dgm:pt>
    <dgm:pt modelId="{5ED01300-91E2-40B2-B456-5392790A6929}" type="sibTrans" cxnId="{52F47820-2843-4468-B4EE-EDDCEBEA0A21}">
      <dgm:prSet/>
      <dgm:spPr/>
      <dgm:t>
        <a:bodyPr/>
        <a:lstStyle/>
        <a:p>
          <a:endParaRPr lang="fr-BE"/>
        </a:p>
      </dgm:t>
    </dgm:pt>
    <dgm:pt modelId="{FA307EE4-FE8A-4F50-99B0-0D062B8FA509}">
      <dgm:prSet phldrT="[Texte]"/>
      <dgm:spPr>
        <a:solidFill>
          <a:schemeClr val="accent6">
            <a:hueOff val="0"/>
            <a:satOff val="0"/>
            <a:lumOff val="0"/>
          </a:schemeClr>
        </a:solidFill>
      </dgm:spPr>
      <dgm:t>
        <a:bodyPr/>
        <a:lstStyle/>
        <a:p>
          <a:r>
            <a:rPr lang="fr-BE" dirty="0">
              <a:solidFill>
                <a:schemeClr val="bg1"/>
              </a:solidFill>
            </a:rPr>
            <a:t>Je ne me moque pas</a:t>
          </a:r>
        </a:p>
      </dgm:t>
    </dgm:pt>
    <dgm:pt modelId="{22F252AC-45A6-430A-803B-3B3310B71590}" type="parTrans" cxnId="{CD9EB41D-3729-4F05-8B39-82C7EA4A0350}">
      <dgm:prSet/>
      <dgm:spPr/>
      <dgm:t>
        <a:bodyPr/>
        <a:lstStyle/>
        <a:p>
          <a:endParaRPr lang="fr-BE"/>
        </a:p>
      </dgm:t>
    </dgm:pt>
    <dgm:pt modelId="{A2D90616-2DB6-44D1-8197-79A7F3E4D402}" type="sibTrans" cxnId="{CD9EB41D-3729-4F05-8B39-82C7EA4A0350}">
      <dgm:prSet/>
      <dgm:spPr/>
      <dgm:t>
        <a:bodyPr/>
        <a:lstStyle/>
        <a:p>
          <a:endParaRPr lang="fr-BE"/>
        </a:p>
      </dgm:t>
    </dgm:pt>
    <dgm:pt modelId="{3D80CD1C-F4E4-40F0-A533-5925B5ADC702}">
      <dgm:prSet phldrT="[Texte]"/>
      <dgm:spPr>
        <a:solidFill>
          <a:schemeClr val="accent6">
            <a:hueOff val="0"/>
            <a:satOff val="0"/>
            <a:lumOff val="0"/>
          </a:schemeClr>
        </a:solidFill>
      </dgm:spPr>
      <dgm:t>
        <a:bodyPr/>
        <a:lstStyle/>
        <a:p>
          <a:r>
            <a:rPr lang="fr-BE" dirty="0">
              <a:solidFill>
                <a:schemeClr val="bg1"/>
              </a:solidFill>
            </a:rPr>
            <a:t>Ce qui se dit ici reste ici</a:t>
          </a:r>
        </a:p>
      </dgm:t>
    </dgm:pt>
    <dgm:pt modelId="{47409CF3-723D-4D9C-80DA-B488D2D10693}" type="parTrans" cxnId="{828E8D5A-8156-4457-82E5-66D03FD033CA}">
      <dgm:prSet/>
      <dgm:spPr/>
      <dgm:t>
        <a:bodyPr/>
        <a:lstStyle/>
        <a:p>
          <a:endParaRPr lang="fr-BE"/>
        </a:p>
      </dgm:t>
    </dgm:pt>
    <dgm:pt modelId="{587F1AF7-68C4-4212-8ECE-7648FCCB27F0}" type="sibTrans" cxnId="{828E8D5A-8156-4457-82E5-66D03FD033CA}">
      <dgm:prSet/>
      <dgm:spPr/>
      <dgm:t>
        <a:bodyPr/>
        <a:lstStyle/>
        <a:p>
          <a:endParaRPr lang="fr-BE"/>
        </a:p>
      </dgm:t>
    </dgm:pt>
    <dgm:pt modelId="{0A26E1C1-BF96-4732-853C-7F9EF61FE5E4}">
      <dgm:prSet phldrT="[Texte]"/>
      <dgm:spPr>
        <a:solidFill>
          <a:schemeClr val="accent6">
            <a:hueOff val="0"/>
            <a:satOff val="0"/>
            <a:lumOff val="0"/>
          </a:schemeClr>
        </a:solidFill>
      </dgm:spPr>
      <dgm:t>
        <a:bodyPr/>
        <a:lstStyle/>
        <a:p>
          <a:r>
            <a:rPr lang="fr-BE" dirty="0">
              <a:solidFill>
                <a:schemeClr val="bg1"/>
              </a:solidFill>
            </a:rPr>
            <a:t>J’écoute sans interrompre</a:t>
          </a:r>
        </a:p>
      </dgm:t>
    </dgm:pt>
    <dgm:pt modelId="{D6316802-0C6C-479F-AE3E-1B39B4C04144}" type="parTrans" cxnId="{74C7A4AE-B296-4099-9E9C-19233C30B3F6}">
      <dgm:prSet/>
      <dgm:spPr/>
      <dgm:t>
        <a:bodyPr/>
        <a:lstStyle/>
        <a:p>
          <a:endParaRPr lang="fr-BE"/>
        </a:p>
      </dgm:t>
    </dgm:pt>
    <dgm:pt modelId="{3210EBB9-1BF1-4F4D-A90C-DEFE0FFFB89C}" type="sibTrans" cxnId="{74C7A4AE-B296-4099-9E9C-19233C30B3F6}">
      <dgm:prSet/>
      <dgm:spPr/>
      <dgm:t>
        <a:bodyPr/>
        <a:lstStyle/>
        <a:p>
          <a:endParaRPr lang="fr-BE"/>
        </a:p>
      </dgm:t>
    </dgm:pt>
    <dgm:pt modelId="{332758E8-1507-4135-A40E-EC7AA8E53A49}">
      <dgm:prSet phldrT="[Texte]"/>
      <dgm:spPr>
        <a:solidFill>
          <a:schemeClr val="accent6">
            <a:hueOff val="0"/>
            <a:satOff val="0"/>
            <a:lumOff val="0"/>
          </a:schemeClr>
        </a:solidFill>
      </dgm:spPr>
      <dgm:t>
        <a:bodyPr/>
        <a:lstStyle/>
        <a:p>
          <a:r>
            <a:rPr lang="fr-BE" dirty="0">
              <a:solidFill>
                <a:schemeClr val="bg1"/>
              </a:solidFill>
            </a:rPr>
            <a:t>Je ne parle qu’une seule fois</a:t>
          </a:r>
        </a:p>
      </dgm:t>
    </dgm:pt>
    <dgm:pt modelId="{C449677A-AB5D-4E3D-A5C5-127C23255CC1}" type="parTrans" cxnId="{4852C4AA-9A31-4F18-836F-1C331ED8589C}">
      <dgm:prSet/>
      <dgm:spPr/>
      <dgm:t>
        <a:bodyPr/>
        <a:lstStyle/>
        <a:p>
          <a:endParaRPr lang="fr-BE"/>
        </a:p>
      </dgm:t>
    </dgm:pt>
    <dgm:pt modelId="{13E1ED48-26D2-412A-A7F8-2502BEDB7E6D}" type="sibTrans" cxnId="{4852C4AA-9A31-4F18-836F-1C331ED8589C}">
      <dgm:prSet/>
      <dgm:spPr/>
      <dgm:t>
        <a:bodyPr/>
        <a:lstStyle/>
        <a:p>
          <a:endParaRPr lang="fr-BE"/>
        </a:p>
      </dgm:t>
    </dgm:pt>
    <dgm:pt modelId="{D49F256F-E8CA-4F2C-A346-7B575844BC63}">
      <dgm:prSet phldrT="[Texte]"/>
      <dgm:spPr>
        <a:solidFill>
          <a:schemeClr val="accent6">
            <a:hueOff val="0"/>
            <a:satOff val="0"/>
            <a:lumOff val="0"/>
          </a:schemeClr>
        </a:solidFill>
      </dgm:spPr>
      <dgm:t>
        <a:bodyPr/>
        <a:lstStyle/>
        <a:p>
          <a:r>
            <a:rPr lang="fr-BE" dirty="0">
              <a:solidFill>
                <a:schemeClr val="bg1"/>
              </a:solidFill>
            </a:rPr>
            <a:t>Je suis libre de parler ou de me taire</a:t>
          </a:r>
        </a:p>
      </dgm:t>
    </dgm:pt>
    <dgm:pt modelId="{D368FD4E-94CC-43E3-9FC8-F73041DF764C}" type="parTrans" cxnId="{ED19F8CB-045C-4C2E-96FB-B9ADC258B0B9}">
      <dgm:prSet/>
      <dgm:spPr/>
      <dgm:t>
        <a:bodyPr/>
        <a:lstStyle/>
        <a:p>
          <a:endParaRPr lang="fr-BE"/>
        </a:p>
      </dgm:t>
    </dgm:pt>
    <dgm:pt modelId="{2B7B984C-370C-4CCB-A933-1AACCDA78314}" type="sibTrans" cxnId="{ED19F8CB-045C-4C2E-96FB-B9ADC258B0B9}">
      <dgm:prSet/>
      <dgm:spPr/>
      <dgm:t>
        <a:bodyPr/>
        <a:lstStyle/>
        <a:p>
          <a:endParaRPr lang="fr-BE"/>
        </a:p>
      </dgm:t>
    </dgm:pt>
    <dgm:pt modelId="{BE0BC71F-2338-48BB-8A78-AEC3D1CD5E94}" type="pres">
      <dgm:prSet presAssocID="{A90DB5D0-8C18-4B8E-BFE6-9E6EC68CA5D3}" presName="composite" presStyleCnt="0">
        <dgm:presLayoutVars>
          <dgm:chMax val="1"/>
          <dgm:dir/>
          <dgm:resizeHandles val="exact"/>
        </dgm:presLayoutVars>
      </dgm:prSet>
      <dgm:spPr/>
    </dgm:pt>
    <dgm:pt modelId="{85963AAD-714B-46AD-B7B1-CEAF6D301317}" type="pres">
      <dgm:prSet presAssocID="{A90DB5D0-8C18-4B8E-BFE6-9E6EC68CA5D3}" presName="radial" presStyleCnt="0">
        <dgm:presLayoutVars>
          <dgm:animLvl val="ctr"/>
        </dgm:presLayoutVars>
      </dgm:prSet>
      <dgm:spPr/>
    </dgm:pt>
    <dgm:pt modelId="{7C305406-D9AE-43AD-B31D-019355B81849}" type="pres">
      <dgm:prSet presAssocID="{D66DA524-3187-4D2D-BAC1-C99608426798}" presName="centerShape" presStyleLbl="vennNode1" presStyleIdx="0" presStyleCnt="8"/>
      <dgm:spPr/>
    </dgm:pt>
    <dgm:pt modelId="{4BEEA38F-6911-4430-9FA1-8722474F6D63}" type="pres">
      <dgm:prSet presAssocID="{96C4E631-5781-4563-9AF7-29C65C337B13}" presName="node" presStyleLbl="vennNode1" presStyleIdx="1" presStyleCnt="8">
        <dgm:presLayoutVars>
          <dgm:bulletEnabled val="1"/>
        </dgm:presLayoutVars>
      </dgm:prSet>
      <dgm:spPr/>
    </dgm:pt>
    <dgm:pt modelId="{06D444C4-0F3C-416D-8366-A28D92E0AA90}" type="pres">
      <dgm:prSet presAssocID="{0A26E1C1-BF96-4732-853C-7F9EF61FE5E4}" presName="node" presStyleLbl="vennNode1" presStyleIdx="2" presStyleCnt="8">
        <dgm:presLayoutVars>
          <dgm:bulletEnabled val="1"/>
        </dgm:presLayoutVars>
      </dgm:prSet>
      <dgm:spPr/>
    </dgm:pt>
    <dgm:pt modelId="{12624EBB-2368-4060-A6B6-C36668BBD533}" type="pres">
      <dgm:prSet presAssocID="{A2328921-7A24-42BD-9AC6-DC9FF0623A95}" presName="node" presStyleLbl="vennNode1" presStyleIdx="3" presStyleCnt="8">
        <dgm:presLayoutVars>
          <dgm:bulletEnabled val="1"/>
        </dgm:presLayoutVars>
      </dgm:prSet>
      <dgm:spPr/>
    </dgm:pt>
    <dgm:pt modelId="{AEEF8532-4385-4E57-9B23-777E8D9080FD}" type="pres">
      <dgm:prSet presAssocID="{332758E8-1507-4135-A40E-EC7AA8E53A49}" presName="node" presStyleLbl="vennNode1" presStyleIdx="4" presStyleCnt="8">
        <dgm:presLayoutVars>
          <dgm:bulletEnabled val="1"/>
        </dgm:presLayoutVars>
      </dgm:prSet>
      <dgm:spPr/>
    </dgm:pt>
    <dgm:pt modelId="{54971EEC-08EE-4241-B52D-095F99C2417F}" type="pres">
      <dgm:prSet presAssocID="{D49F256F-E8CA-4F2C-A346-7B575844BC63}" presName="node" presStyleLbl="vennNode1" presStyleIdx="5" presStyleCnt="8">
        <dgm:presLayoutVars>
          <dgm:bulletEnabled val="1"/>
        </dgm:presLayoutVars>
      </dgm:prSet>
      <dgm:spPr/>
    </dgm:pt>
    <dgm:pt modelId="{10BA4523-5087-4E0A-B57B-96BDB1319887}" type="pres">
      <dgm:prSet presAssocID="{FA307EE4-FE8A-4F50-99B0-0D062B8FA509}" presName="node" presStyleLbl="vennNode1" presStyleIdx="6" presStyleCnt="8">
        <dgm:presLayoutVars>
          <dgm:bulletEnabled val="1"/>
        </dgm:presLayoutVars>
      </dgm:prSet>
      <dgm:spPr/>
    </dgm:pt>
    <dgm:pt modelId="{759720D4-08B9-4BBB-90DB-86BAA5D72BD2}" type="pres">
      <dgm:prSet presAssocID="{3D80CD1C-F4E4-40F0-A533-5925B5ADC702}" presName="node" presStyleLbl="vennNode1" presStyleIdx="7" presStyleCnt="8">
        <dgm:presLayoutVars>
          <dgm:bulletEnabled val="1"/>
        </dgm:presLayoutVars>
      </dgm:prSet>
      <dgm:spPr/>
    </dgm:pt>
  </dgm:ptLst>
  <dgm:cxnLst>
    <dgm:cxn modelId="{CD9EB41D-3729-4F05-8B39-82C7EA4A0350}" srcId="{D66DA524-3187-4D2D-BAC1-C99608426798}" destId="{FA307EE4-FE8A-4F50-99B0-0D062B8FA509}" srcOrd="5" destOrd="0" parTransId="{22F252AC-45A6-430A-803B-3B3310B71590}" sibTransId="{A2D90616-2DB6-44D1-8197-79A7F3E4D402}"/>
    <dgm:cxn modelId="{52F47820-2843-4468-B4EE-EDDCEBEA0A21}" srcId="{D66DA524-3187-4D2D-BAC1-C99608426798}" destId="{A2328921-7A24-42BD-9AC6-DC9FF0623A95}" srcOrd="2" destOrd="0" parTransId="{576C0BDA-09E8-4C75-9BDE-2DF5790416AC}" sibTransId="{5ED01300-91E2-40B2-B456-5392790A6929}"/>
    <dgm:cxn modelId="{88C95628-3CD1-43A7-A02C-D062F4B2A01C}" type="presOf" srcId="{3D80CD1C-F4E4-40F0-A533-5925B5ADC702}" destId="{759720D4-08B9-4BBB-90DB-86BAA5D72BD2}" srcOrd="0" destOrd="0" presId="urn:microsoft.com/office/officeart/2005/8/layout/radial3"/>
    <dgm:cxn modelId="{BABB1B61-FFD7-4757-9FDD-5B9892CB3CDB}" type="presOf" srcId="{96C4E631-5781-4563-9AF7-29C65C337B13}" destId="{4BEEA38F-6911-4430-9FA1-8722474F6D63}" srcOrd="0" destOrd="0" presId="urn:microsoft.com/office/officeart/2005/8/layout/radial3"/>
    <dgm:cxn modelId="{5D766361-5A8B-45BA-8795-8FE6E79F69A5}" type="presOf" srcId="{FA307EE4-FE8A-4F50-99B0-0D062B8FA509}" destId="{10BA4523-5087-4E0A-B57B-96BDB1319887}" srcOrd="0" destOrd="0" presId="urn:microsoft.com/office/officeart/2005/8/layout/radial3"/>
    <dgm:cxn modelId="{0EA52C43-0D1F-400B-AAA6-3B358E57E7FA}" type="presOf" srcId="{D66DA524-3187-4D2D-BAC1-C99608426798}" destId="{7C305406-D9AE-43AD-B31D-019355B81849}" srcOrd="0" destOrd="0" presId="urn:microsoft.com/office/officeart/2005/8/layout/radial3"/>
    <dgm:cxn modelId="{C79B5046-52D7-4E3B-A4DF-FF4E8BE70A2A}" type="presOf" srcId="{D49F256F-E8CA-4F2C-A346-7B575844BC63}" destId="{54971EEC-08EE-4241-B52D-095F99C2417F}" srcOrd="0" destOrd="0" presId="urn:microsoft.com/office/officeart/2005/8/layout/radial3"/>
    <dgm:cxn modelId="{828E8D5A-8156-4457-82E5-66D03FD033CA}" srcId="{D66DA524-3187-4D2D-BAC1-C99608426798}" destId="{3D80CD1C-F4E4-40F0-A533-5925B5ADC702}" srcOrd="6" destOrd="0" parTransId="{47409CF3-723D-4D9C-80DA-B488D2D10693}" sibTransId="{587F1AF7-68C4-4212-8ECE-7648FCCB27F0}"/>
    <dgm:cxn modelId="{6D8E8394-8EC7-4250-B793-EA664B572C5A}" type="presOf" srcId="{A90DB5D0-8C18-4B8E-BFE6-9E6EC68CA5D3}" destId="{BE0BC71F-2338-48BB-8A78-AEC3D1CD5E94}" srcOrd="0" destOrd="0" presId="urn:microsoft.com/office/officeart/2005/8/layout/radial3"/>
    <dgm:cxn modelId="{D1D03DA0-33FD-4CA9-ADAC-7623351096A6}" srcId="{D66DA524-3187-4D2D-BAC1-C99608426798}" destId="{96C4E631-5781-4563-9AF7-29C65C337B13}" srcOrd="0" destOrd="0" parTransId="{E4DC2EEF-C9F5-456E-BB27-E893242C942D}" sibTransId="{555B95FB-4D05-419B-9962-4E7BD59E1128}"/>
    <dgm:cxn modelId="{4852C4AA-9A31-4F18-836F-1C331ED8589C}" srcId="{D66DA524-3187-4D2D-BAC1-C99608426798}" destId="{332758E8-1507-4135-A40E-EC7AA8E53A49}" srcOrd="3" destOrd="0" parTransId="{C449677A-AB5D-4E3D-A5C5-127C23255CC1}" sibTransId="{13E1ED48-26D2-412A-A7F8-2502BEDB7E6D}"/>
    <dgm:cxn modelId="{A9402BAE-2D84-48A7-B457-78C71F40D6C9}" type="presOf" srcId="{332758E8-1507-4135-A40E-EC7AA8E53A49}" destId="{AEEF8532-4385-4E57-9B23-777E8D9080FD}" srcOrd="0" destOrd="0" presId="urn:microsoft.com/office/officeart/2005/8/layout/radial3"/>
    <dgm:cxn modelId="{74C7A4AE-B296-4099-9E9C-19233C30B3F6}" srcId="{D66DA524-3187-4D2D-BAC1-C99608426798}" destId="{0A26E1C1-BF96-4732-853C-7F9EF61FE5E4}" srcOrd="1" destOrd="0" parTransId="{D6316802-0C6C-479F-AE3E-1B39B4C04144}" sibTransId="{3210EBB9-1BF1-4F4D-A90C-DEFE0FFFB89C}"/>
    <dgm:cxn modelId="{ED19F8CB-045C-4C2E-96FB-B9ADC258B0B9}" srcId="{D66DA524-3187-4D2D-BAC1-C99608426798}" destId="{D49F256F-E8CA-4F2C-A346-7B575844BC63}" srcOrd="4" destOrd="0" parTransId="{D368FD4E-94CC-43E3-9FC8-F73041DF764C}" sibTransId="{2B7B984C-370C-4CCB-A933-1AACCDA78314}"/>
    <dgm:cxn modelId="{A2AD4BD9-423C-479A-A46E-578877B5FA8A}" srcId="{A90DB5D0-8C18-4B8E-BFE6-9E6EC68CA5D3}" destId="{D66DA524-3187-4D2D-BAC1-C99608426798}" srcOrd="0" destOrd="0" parTransId="{6C27AC3F-DBEC-4072-910C-5A74D693300A}" sibTransId="{A64FDDDC-1ABB-4540-9130-64E955CA544C}"/>
    <dgm:cxn modelId="{E901F3EC-9FC1-4040-843F-FA8847B0DA94}" type="presOf" srcId="{0A26E1C1-BF96-4732-853C-7F9EF61FE5E4}" destId="{06D444C4-0F3C-416D-8366-A28D92E0AA90}" srcOrd="0" destOrd="0" presId="urn:microsoft.com/office/officeart/2005/8/layout/radial3"/>
    <dgm:cxn modelId="{E3919EFE-4961-4A89-A637-212583E45260}" type="presOf" srcId="{A2328921-7A24-42BD-9AC6-DC9FF0623A95}" destId="{12624EBB-2368-4060-A6B6-C36668BBD533}" srcOrd="0" destOrd="0" presId="urn:microsoft.com/office/officeart/2005/8/layout/radial3"/>
    <dgm:cxn modelId="{D55531ED-C39F-4ECD-B24B-0E01CD60FE01}" type="presParOf" srcId="{BE0BC71F-2338-48BB-8A78-AEC3D1CD5E94}" destId="{85963AAD-714B-46AD-B7B1-CEAF6D301317}" srcOrd="0" destOrd="0" presId="urn:microsoft.com/office/officeart/2005/8/layout/radial3"/>
    <dgm:cxn modelId="{AC009CA9-9250-44B3-B65B-EE82CF4C4B0E}" type="presParOf" srcId="{85963AAD-714B-46AD-B7B1-CEAF6D301317}" destId="{7C305406-D9AE-43AD-B31D-019355B81849}" srcOrd="0" destOrd="0" presId="urn:microsoft.com/office/officeart/2005/8/layout/radial3"/>
    <dgm:cxn modelId="{B7AD3E7A-8E63-441F-88EA-DEB49637DE31}" type="presParOf" srcId="{85963AAD-714B-46AD-B7B1-CEAF6D301317}" destId="{4BEEA38F-6911-4430-9FA1-8722474F6D63}" srcOrd="1" destOrd="0" presId="urn:microsoft.com/office/officeart/2005/8/layout/radial3"/>
    <dgm:cxn modelId="{3848E06B-9553-4E17-A238-DA5C01BB7BF6}" type="presParOf" srcId="{85963AAD-714B-46AD-B7B1-CEAF6D301317}" destId="{06D444C4-0F3C-416D-8366-A28D92E0AA90}" srcOrd="2" destOrd="0" presId="urn:microsoft.com/office/officeart/2005/8/layout/radial3"/>
    <dgm:cxn modelId="{6D04BFF5-A2EC-43A8-B697-648DF9B47F4E}" type="presParOf" srcId="{85963AAD-714B-46AD-B7B1-CEAF6D301317}" destId="{12624EBB-2368-4060-A6B6-C36668BBD533}" srcOrd="3" destOrd="0" presId="urn:microsoft.com/office/officeart/2005/8/layout/radial3"/>
    <dgm:cxn modelId="{0C5FE1F9-5B88-47F5-9E88-17D89899CB07}" type="presParOf" srcId="{85963AAD-714B-46AD-B7B1-CEAF6D301317}" destId="{AEEF8532-4385-4E57-9B23-777E8D9080FD}" srcOrd="4" destOrd="0" presId="urn:microsoft.com/office/officeart/2005/8/layout/radial3"/>
    <dgm:cxn modelId="{D4EF0B55-1BD8-448A-B38E-1BAE987EDC58}" type="presParOf" srcId="{85963AAD-714B-46AD-B7B1-CEAF6D301317}" destId="{54971EEC-08EE-4241-B52D-095F99C2417F}" srcOrd="5" destOrd="0" presId="urn:microsoft.com/office/officeart/2005/8/layout/radial3"/>
    <dgm:cxn modelId="{07DFDE52-FE70-40AA-B779-E49B22D1D9E8}" type="presParOf" srcId="{85963AAD-714B-46AD-B7B1-CEAF6D301317}" destId="{10BA4523-5087-4E0A-B57B-96BDB1319887}" srcOrd="6" destOrd="0" presId="urn:microsoft.com/office/officeart/2005/8/layout/radial3"/>
    <dgm:cxn modelId="{CBB89963-6882-45D3-8F4E-0A2024F7EB55}" type="presParOf" srcId="{85963AAD-714B-46AD-B7B1-CEAF6D301317}" destId="{759720D4-08B9-4BBB-90DB-86BAA5D72BD2}"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E45E47-2D36-4887-AEA4-36B79A2BC610}" type="doc">
      <dgm:prSet loTypeId="urn:microsoft.com/office/officeart/2005/8/layout/cycle8" loCatId="cycle" qsTypeId="urn:microsoft.com/office/officeart/2005/8/quickstyle/simple1" qsCatId="simple" csTypeId="urn:microsoft.com/office/officeart/2005/8/colors/accent6_2" csCatId="accent6" phldr="1"/>
      <dgm:spPr/>
    </dgm:pt>
    <dgm:pt modelId="{354298A4-B65F-4E3D-8CD1-7BFB20412F16}">
      <dgm:prSet phldrT="[Texte]" custT="1"/>
      <dgm:spPr/>
      <dgm:t>
        <a:bodyPr/>
        <a:lstStyle/>
        <a:p>
          <a:r>
            <a:rPr lang="fr-FR" sz="1400" dirty="0"/>
            <a:t>La réalisation de soi et l’estime de soi</a:t>
          </a:r>
          <a:endParaRPr lang="fr-BE" sz="1400" dirty="0"/>
        </a:p>
      </dgm:t>
    </dgm:pt>
    <dgm:pt modelId="{77C7543B-6295-4EFE-B052-78B9145C4391}" type="parTrans" cxnId="{C79E7484-74DD-4414-B0A1-7FC3068DC144}">
      <dgm:prSet/>
      <dgm:spPr/>
      <dgm:t>
        <a:bodyPr/>
        <a:lstStyle/>
        <a:p>
          <a:endParaRPr lang="fr-BE"/>
        </a:p>
      </dgm:t>
    </dgm:pt>
    <dgm:pt modelId="{D506311F-A2E9-484D-8B08-66D362773662}" type="sibTrans" cxnId="{C79E7484-74DD-4414-B0A1-7FC3068DC144}">
      <dgm:prSet/>
      <dgm:spPr/>
      <dgm:t>
        <a:bodyPr/>
        <a:lstStyle/>
        <a:p>
          <a:endParaRPr lang="fr-BE"/>
        </a:p>
      </dgm:t>
    </dgm:pt>
    <dgm:pt modelId="{8BCA8383-3D20-4E27-BCD3-96AB8FCC20C5}">
      <dgm:prSet phldrT="[Texte]" custT="1"/>
      <dgm:spPr/>
      <dgm:t>
        <a:bodyPr/>
        <a:lstStyle/>
        <a:p>
          <a:r>
            <a:rPr lang="fr-BE" sz="1400" dirty="0"/>
            <a:t>L’interaction sociale</a:t>
          </a:r>
        </a:p>
      </dgm:t>
    </dgm:pt>
    <dgm:pt modelId="{5D79CB79-BA56-42D6-9EBA-72613610F076}" type="parTrans" cxnId="{3E62DBEC-7AED-4AB5-A933-340F755FA3E3}">
      <dgm:prSet/>
      <dgm:spPr/>
      <dgm:t>
        <a:bodyPr/>
        <a:lstStyle/>
        <a:p>
          <a:endParaRPr lang="fr-BE"/>
        </a:p>
      </dgm:t>
    </dgm:pt>
    <dgm:pt modelId="{46757FBD-8AE4-46BB-8D8B-AEC3E18B4DEB}" type="sibTrans" cxnId="{3E62DBEC-7AED-4AB5-A933-340F755FA3E3}">
      <dgm:prSet/>
      <dgm:spPr/>
      <dgm:t>
        <a:bodyPr/>
        <a:lstStyle/>
        <a:p>
          <a:endParaRPr lang="fr-BE"/>
        </a:p>
      </dgm:t>
    </dgm:pt>
    <dgm:pt modelId="{529603EE-EAFC-4371-9142-B039A054748D}">
      <dgm:prSet phldrT="[Texte]" custT="1"/>
      <dgm:spPr/>
      <dgm:t>
        <a:bodyPr/>
        <a:lstStyle/>
        <a:p>
          <a:r>
            <a:rPr lang="fr-BE" sz="1400" dirty="0"/>
            <a:t>La conscience de soi</a:t>
          </a:r>
        </a:p>
      </dgm:t>
    </dgm:pt>
    <dgm:pt modelId="{10AD92A2-48DD-403B-A36C-89C1056C6AD4}" type="parTrans" cxnId="{B40B6955-FC00-4E3B-ADC2-CDD56686A81E}">
      <dgm:prSet/>
      <dgm:spPr/>
      <dgm:t>
        <a:bodyPr/>
        <a:lstStyle/>
        <a:p>
          <a:endParaRPr lang="fr-BE"/>
        </a:p>
      </dgm:t>
    </dgm:pt>
    <dgm:pt modelId="{7469D9CB-5DC1-4941-B91D-11D2616262C8}" type="sibTrans" cxnId="{B40B6955-FC00-4E3B-ADC2-CDD56686A81E}">
      <dgm:prSet/>
      <dgm:spPr/>
      <dgm:t>
        <a:bodyPr/>
        <a:lstStyle/>
        <a:p>
          <a:endParaRPr lang="fr-BE"/>
        </a:p>
      </dgm:t>
    </dgm:pt>
    <dgm:pt modelId="{524E1BA5-4CA8-4EB7-A86C-A3DC0455F30E}" type="pres">
      <dgm:prSet presAssocID="{C4E45E47-2D36-4887-AEA4-36B79A2BC610}" presName="compositeShape" presStyleCnt="0">
        <dgm:presLayoutVars>
          <dgm:chMax val="7"/>
          <dgm:dir/>
          <dgm:resizeHandles val="exact"/>
        </dgm:presLayoutVars>
      </dgm:prSet>
      <dgm:spPr/>
    </dgm:pt>
    <dgm:pt modelId="{EEB756B4-3CE4-4FA6-9339-EBC9CEAB31A2}" type="pres">
      <dgm:prSet presAssocID="{C4E45E47-2D36-4887-AEA4-36B79A2BC610}" presName="wedge1" presStyleLbl="node1" presStyleIdx="0" presStyleCnt="3"/>
      <dgm:spPr/>
    </dgm:pt>
    <dgm:pt modelId="{E72B9F81-8EFD-4A6A-A0E8-5C077DF6E5BD}" type="pres">
      <dgm:prSet presAssocID="{C4E45E47-2D36-4887-AEA4-36B79A2BC610}" presName="dummy1a" presStyleCnt="0"/>
      <dgm:spPr/>
    </dgm:pt>
    <dgm:pt modelId="{C2A9CD02-1F36-4A74-A75B-B33286C268A3}" type="pres">
      <dgm:prSet presAssocID="{C4E45E47-2D36-4887-AEA4-36B79A2BC610}" presName="dummy1b" presStyleCnt="0"/>
      <dgm:spPr/>
    </dgm:pt>
    <dgm:pt modelId="{4C8D244B-44BA-48EB-8F69-4A8F2D28D1E0}" type="pres">
      <dgm:prSet presAssocID="{C4E45E47-2D36-4887-AEA4-36B79A2BC610}" presName="wedge1Tx" presStyleLbl="node1" presStyleIdx="0" presStyleCnt="3">
        <dgm:presLayoutVars>
          <dgm:chMax val="0"/>
          <dgm:chPref val="0"/>
          <dgm:bulletEnabled val="1"/>
        </dgm:presLayoutVars>
      </dgm:prSet>
      <dgm:spPr/>
    </dgm:pt>
    <dgm:pt modelId="{DE7D8EC2-86F0-40C0-9376-81BFBDCCC642}" type="pres">
      <dgm:prSet presAssocID="{C4E45E47-2D36-4887-AEA4-36B79A2BC610}" presName="wedge2" presStyleLbl="node1" presStyleIdx="1" presStyleCnt="3"/>
      <dgm:spPr/>
    </dgm:pt>
    <dgm:pt modelId="{DA3EFA1C-4CFE-4A3B-AC40-8A4A1B1C3B4A}" type="pres">
      <dgm:prSet presAssocID="{C4E45E47-2D36-4887-AEA4-36B79A2BC610}" presName="dummy2a" presStyleCnt="0"/>
      <dgm:spPr/>
    </dgm:pt>
    <dgm:pt modelId="{487BE7DC-5070-475C-BC09-A16E0FC6FDC1}" type="pres">
      <dgm:prSet presAssocID="{C4E45E47-2D36-4887-AEA4-36B79A2BC610}" presName="dummy2b" presStyleCnt="0"/>
      <dgm:spPr/>
    </dgm:pt>
    <dgm:pt modelId="{941831F2-FC76-4969-AB51-07E08A5A9CFB}" type="pres">
      <dgm:prSet presAssocID="{C4E45E47-2D36-4887-AEA4-36B79A2BC610}" presName="wedge2Tx" presStyleLbl="node1" presStyleIdx="1" presStyleCnt="3">
        <dgm:presLayoutVars>
          <dgm:chMax val="0"/>
          <dgm:chPref val="0"/>
          <dgm:bulletEnabled val="1"/>
        </dgm:presLayoutVars>
      </dgm:prSet>
      <dgm:spPr/>
    </dgm:pt>
    <dgm:pt modelId="{E0A63236-AB76-4D29-93F5-11D012A46090}" type="pres">
      <dgm:prSet presAssocID="{C4E45E47-2D36-4887-AEA4-36B79A2BC610}" presName="wedge3" presStyleLbl="node1" presStyleIdx="2" presStyleCnt="3"/>
      <dgm:spPr/>
    </dgm:pt>
    <dgm:pt modelId="{2F38FDE5-1FC7-4EEF-9EA4-A0BE86E3BA9A}" type="pres">
      <dgm:prSet presAssocID="{C4E45E47-2D36-4887-AEA4-36B79A2BC610}" presName="dummy3a" presStyleCnt="0"/>
      <dgm:spPr/>
    </dgm:pt>
    <dgm:pt modelId="{1CFAE546-2F9E-44F0-9E64-CA86A6693D65}" type="pres">
      <dgm:prSet presAssocID="{C4E45E47-2D36-4887-AEA4-36B79A2BC610}" presName="dummy3b" presStyleCnt="0"/>
      <dgm:spPr/>
    </dgm:pt>
    <dgm:pt modelId="{D0DC8EEF-EFE1-4058-8931-DEB8F345525C}" type="pres">
      <dgm:prSet presAssocID="{C4E45E47-2D36-4887-AEA4-36B79A2BC610}" presName="wedge3Tx" presStyleLbl="node1" presStyleIdx="2" presStyleCnt="3">
        <dgm:presLayoutVars>
          <dgm:chMax val="0"/>
          <dgm:chPref val="0"/>
          <dgm:bulletEnabled val="1"/>
        </dgm:presLayoutVars>
      </dgm:prSet>
      <dgm:spPr/>
    </dgm:pt>
    <dgm:pt modelId="{74DE78D2-1DE9-435B-86B5-4663C2F2FF07}" type="pres">
      <dgm:prSet presAssocID="{D506311F-A2E9-484D-8B08-66D362773662}" presName="arrowWedge1" presStyleLbl="fgSibTrans2D1" presStyleIdx="0" presStyleCnt="3"/>
      <dgm:spPr/>
    </dgm:pt>
    <dgm:pt modelId="{189D892A-E74E-4A40-96E7-8AABD7603C4B}" type="pres">
      <dgm:prSet presAssocID="{46757FBD-8AE4-46BB-8D8B-AEC3E18B4DEB}" presName="arrowWedge2" presStyleLbl="fgSibTrans2D1" presStyleIdx="1" presStyleCnt="3"/>
      <dgm:spPr/>
    </dgm:pt>
    <dgm:pt modelId="{F03C8BDC-ABBC-4C04-9F99-C40911621089}" type="pres">
      <dgm:prSet presAssocID="{7469D9CB-5DC1-4941-B91D-11D2616262C8}" presName="arrowWedge3" presStyleLbl="fgSibTrans2D1" presStyleIdx="2" presStyleCnt="3"/>
      <dgm:spPr/>
    </dgm:pt>
  </dgm:ptLst>
  <dgm:cxnLst>
    <dgm:cxn modelId="{02D6D542-42C3-4083-83E4-177A262C6F9F}" type="presOf" srcId="{8BCA8383-3D20-4E27-BCD3-96AB8FCC20C5}" destId="{DE7D8EC2-86F0-40C0-9376-81BFBDCCC642}" srcOrd="0" destOrd="0" presId="urn:microsoft.com/office/officeart/2005/8/layout/cycle8"/>
    <dgm:cxn modelId="{B40B6955-FC00-4E3B-ADC2-CDD56686A81E}" srcId="{C4E45E47-2D36-4887-AEA4-36B79A2BC610}" destId="{529603EE-EAFC-4371-9142-B039A054748D}" srcOrd="2" destOrd="0" parTransId="{10AD92A2-48DD-403B-A36C-89C1056C6AD4}" sibTransId="{7469D9CB-5DC1-4941-B91D-11D2616262C8}"/>
    <dgm:cxn modelId="{70AFB175-1CB0-45D8-86AD-851D12A2F304}" type="presOf" srcId="{529603EE-EAFC-4371-9142-B039A054748D}" destId="{D0DC8EEF-EFE1-4058-8931-DEB8F345525C}" srcOrd="1" destOrd="0" presId="urn:microsoft.com/office/officeart/2005/8/layout/cycle8"/>
    <dgm:cxn modelId="{16700683-0B94-4A41-BC3F-71AB784AB4C7}" type="presOf" srcId="{354298A4-B65F-4E3D-8CD1-7BFB20412F16}" destId="{4C8D244B-44BA-48EB-8F69-4A8F2D28D1E0}" srcOrd="1" destOrd="0" presId="urn:microsoft.com/office/officeart/2005/8/layout/cycle8"/>
    <dgm:cxn modelId="{C79E7484-74DD-4414-B0A1-7FC3068DC144}" srcId="{C4E45E47-2D36-4887-AEA4-36B79A2BC610}" destId="{354298A4-B65F-4E3D-8CD1-7BFB20412F16}" srcOrd="0" destOrd="0" parTransId="{77C7543B-6295-4EFE-B052-78B9145C4391}" sibTransId="{D506311F-A2E9-484D-8B08-66D362773662}"/>
    <dgm:cxn modelId="{244D2594-BE1F-489A-B99B-1243FA852CCA}" type="presOf" srcId="{8BCA8383-3D20-4E27-BCD3-96AB8FCC20C5}" destId="{941831F2-FC76-4969-AB51-07E08A5A9CFB}" srcOrd="1" destOrd="0" presId="urn:microsoft.com/office/officeart/2005/8/layout/cycle8"/>
    <dgm:cxn modelId="{FC9108D5-CE81-40A5-8E8E-5C9C2B014899}" type="presOf" srcId="{C4E45E47-2D36-4887-AEA4-36B79A2BC610}" destId="{524E1BA5-4CA8-4EB7-A86C-A3DC0455F30E}" srcOrd="0" destOrd="0" presId="urn:microsoft.com/office/officeart/2005/8/layout/cycle8"/>
    <dgm:cxn modelId="{BAA58DD8-C2ED-4DAE-AAE0-903689202A6A}" type="presOf" srcId="{354298A4-B65F-4E3D-8CD1-7BFB20412F16}" destId="{EEB756B4-3CE4-4FA6-9339-EBC9CEAB31A2}" srcOrd="0" destOrd="0" presId="urn:microsoft.com/office/officeart/2005/8/layout/cycle8"/>
    <dgm:cxn modelId="{F43876E6-9EE3-492B-8456-EF3D5E9739D4}" type="presOf" srcId="{529603EE-EAFC-4371-9142-B039A054748D}" destId="{E0A63236-AB76-4D29-93F5-11D012A46090}" srcOrd="0" destOrd="0" presId="urn:microsoft.com/office/officeart/2005/8/layout/cycle8"/>
    <dgm:cxn modelId="{3E62DBEC-7AED-4AB5-A933-340F755FA3E3}" srcId="{C4E45E47-2D36-4887-AEA4-36B79A2BC610}" destId="{8BCA8383-3D20-4E27-BCD3-96AB8FCC20C5}" srcOrd="1" destOrd="0" parTransId="{5D79CB79-BA56-42D6-9EBA-72613610F076}" sibTransId="{46757FBD-8AE4-46BB-8D8B-AEC3E18B4DEB}"/>
    <dgm:cxn modelId="{0D29B7F8-C8D5-481C-8612-E34EA393C646}" type="presParOf" srcId="{524E1BA5-4CA8-4EB7-A86C-A3DC0455F30E}" destId="{EEB756B4-3CE4-4FA6-9339-EBC9CEAB31A2}" srcOrd="0" destOrd="0" presId="urn:microsoft.com/office/officeart/2005/8/layout/cycle8"/>
    <dgm:cxn modelId="{544A9B16-1A30-43C7-BCD2-E2B2C07668CE}" type="presParOf" srcId="{524E1BA5-4CA8-4EB7-A86C-A3DC0455F30E}" destId="{E72B9F81-8EFD-4A6A-A0E8-5C077DF6E5BD}" srcOrd="1" destOrd="0" presId="urn:microsoft.com/office/officeart/2005/8/layout/cycle8"/>
    <dgm:cxn modelId="{92BAFF97-6C27-42D2-92CA-4FA87555D402}" type="presParOf" srcId="{524E1BA5-4CA8-4EB7-A86C-A3DC0455F30E}" destId="{C2A9CD02-1F36-4A74-A75B-B33286C268A3}" srcOrd="2" destOrd="0" presId="urn:microsoft.com/office/officeart/2005/8/layout/cycle8"/>
    <dgm:cxn modelId="{FE939145-25C5-4E92-82B2-ED7B61858C1C}" type="presParOf" srcId="{524E1BA5-4CA8-4EB7-A86C-A3DC0455F30E}" destId="{4C8D244B-44BA-48EB-8F69-4A8F2D28D1E0}" srcOrd="3" destOrd="0" presId="urn:microsoft.com/office/officeart/2005/8/layout/cycle8"/>
    <dgm:cxn modelId="{6E3C326A-88B6-44A9-AB63-37B622C3940C}" type="presParOf" srcId="{524E1BA5-4CA8-4EB7-A86C-A3DC0455F30E}" destId="{DE7D8EC2-86F0-40C0-9376-81BFBDCCC642}" srcOrd="4" destOrd="0" presId="urn:microsoft.com/office/officeart/2005/8/layout/cycle8"/>
    <dgm:cxn modelId="{87D682FB-C959-427D-865B-C9785C8375FC}" type="presParOf" srcId="{524E1BA5-4CA8-4EB7-A86C-A3DC0455F30E}" destId="{DA3EFA1C-4CFE-4A3B-AC40-8A4A1B1C3B4A}" srcOrd="5" destOrd="0" presId="urn:microsoft.com/office/officeart/2005/8/layout/cycle8"/>
    <dgm:cxn modelId="{A10A9C7D-FE6A-44A0-9816-FDB54A94EEB3}" type="presParOf" srcId="{524E1BA5-4CA8-4EB7-A86C-A3DC0455F30E}" destId="{487BE7DC-5070-475C-BC09-A16E0FC6FDC1}" srcOrd="6" destOrd="0" presId="urn:microsoft.com/office/officeart/2005/8/layout/cycle8"/>
    <dgm:cxn modelId="{C3B3BA0F-A67E-4813-AEA8-C55C564BC262}" type="presParOf" srcId="{524E1BA5-4CA8-4EB7-A86C-A3DC0455F30E}" destId="{941831F2-FC76-4969-AB51-07E08A5A9CFB}" srcOrd="7" destOrd="0" presId="urn:microsoft.com/office/officeart/2005/8/layout/cycle8"/>
    <dgm:cxn modelId="{05226791-7D8E-4B3C-9C2D-279D5AAF4C67}" type="presParOf" srcId="{524E1BA5-4CA8-4EB7-A86C-A3DC0455F30E}" destId="{E0A63236-AB76-4D29-93F5-11D012A46090}" srcOrd="8" destOrd="0" presId="urn:microsoft.com/office/officeart/2005/8/layout/cycle8"/>
    <dgm:cxn modelId="{1D5DE929-555C-47EA-91EB-04673A4A9042}" type="presParOf" srcId="{524E1BA5-4CA8-4EB7-A86C-A3DC0455F30E}" destId="{2F38FDE5-1FC7-4EEF-9EA4-A0BE86E3BA9A}" srcOrd="9" destOrd="0" presId="urn:microsoft.com/office/officeart/2005/8/layout/cycle8"/>
    <dgm:cxn modelId="{13B288C5-D93E-4982-A153-F29DC6E5A78F}" type="presParOf" srcId="{524E1BA5-4CA8-4EB7-A86C-A3DC0455F30E}" destId="{1CFAE546-2F9E-44F0-9E64-CA86A6693D65}" srcOrd="10" destOrd="0" presId="urn:microsoft.com/office/officeart/2005/8/layout/cycle8"/>
    <dgm:cxn modelId="{A173499E-2C2C-4311-B161-502C61A08200}" type="presParOf" srcId="{524E1BA5-4CA8-4EB7-A86C-A3DC0455F30E}" destId="{D0DC8EEF-EFE1-4058-8931-DEB8F345525C}" srcOrd="11" destOrd="0" presId="urn:microsoft.com/office/officeart/2005/8/layout/cycle8"/>
    <dgm:cxn modelId="{99BE43A0-E857-4AC0-BBEE-3A8F05D4A379}" type="presParOf" srcId="{524E1BA5-4CA8-4EB7-A86C-A3DC0455F30E}" destId="{74DE78D2-1DE9-435B-86B5-4663C2F2FF07}" srcOrd="12" destOrd="0" presId="urn:microsoft.com/office/officeart/2005/8/layout/cycle8"/>
    <dgm:cxn modelId="{6131382A-8632-4BC4-AC3A-07BC875C3FAF}" type="presParOf" srcId="{524E1BA5-4CA8-4EB7-A86C-A3DC0455F30E}" destId="{189D892A-E74E-4A40-96E7-8AABD7603C4B}" srcOrd="13" destOrd="0" presId="urn:microsoft.com/office/officeart/2005/8/layout/cycle8"/>
    <dgm:cxn modelId="{7539BDDF-FD47-4DB4-83A4-F03B66C833D6}" type="presParOf" srcId="{524E1BA5-4CA8-4EB7-A86C-A3DC0455F30E}" destId="{F03C8BDC-ABBC-4C04-9F99-C4091162108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D86E9-5050-47C3-9450-FE15AB5F27AB}">
      <dsp:nvSpPr>
        <dsp:cNvPr id="0" name=""/>
        <dsp:cNvSpPr/>
      </dsp:nvSpPr>
      <dsp:spPr>
        <a:xfrm>
          <a:off x="2917175" y="1406781"/>
          <a:ext cx="724835" cy="724835"/>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BE" sz="1000" b="1" kern="1200" dirty="0"/>
            <a:t>Climat scolaire positif</a:t>
          </a:r>
        </a:p>
      </dsp:txBody>
      <dsp:txXfrm>
        <a:off x="3023325" y="1512931"/>
        <a:ext cx="512535" cy="512535"/>
      </dsp:txXfrm>
    </dsp:sp>
    <dsp:sp modelId="{09CAEFF8-9286-4B5A-9ED7-27CF6A0C54F7}">
      <dsp:nvSpPr>
        <dsp:cNvPr id="0" name=""/>
        <dsp:cNvSpPr/>
      </dsp:nvSpPr>
      <dsp:spPr>
        <a:xfrm rot="16200000">
          <a:off x="3094410" y="1209564"/>
          <a:ext cx="370366" cy="24068"/>
        </a:xfrm>
        <a:custGeom>
          <a:avLst/>
          <a:gdLst/>
          <a:ahLst/>
          <a:cxnLst/>
          <a:rect l="0" t="0" r="0" b="0"/>
          <a:pathLst>
            <a:path>
              <a:moveTo>
                <a:pt x="0" y="12034"/>
              </a:moveTo>
              <a:lnTo>
                <a:pt x="370366" y="1203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BE" sz="400" kern="1200"/>
        </a:p>
      </dsp:txBody>
      <dsp:txXfrm>
        <a:off x="3270334" y="1212339"/>
        <a:ext cx="18518" cy="18518"/>
      </dsp:txXfrm>
    </dsp:sp>
    <dsp:sp modelId="{94515B49-AA5C-4496-AE37-9507E1289564}">
      <dsp:nvSpPr>
        <dsp:cNvPr id="0" name=""/>
        <dsp:cNvSpPr/>
      </dsp:nvSpPr>
      <dsp:spPr>
        <a:xfrm>
          <a:off x="2695918" y="-130933"/>
          <a:ext cx="1167349" cy="116734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fr-FR" sz="900" kern="1200" dirty="0"/>
            <a:t>Augmente la motivation à apprendre</a:t>
          </a:r>
          <a:endParaRPr lang="fr-BE" sz="900" kern="1200" dirty="0"/>
        </a:p>
        <a:p>
          <a:pPr marL="57150" lvl="1" indent="0" algn="ctr" defTabSz="311150">
            <a:lnSpc>
              <a:spcPct val="90000"/>
            </a:lnSpc>
            <a:spcBef>
              <a:spcPct val="0"/>
            </a:spcBef>
            <a:spcAft>
              <a:spcPct val="15000"/>
            </a:spcAft>
            <a:buNone/>
          </a:pPr>
          <a:r>
            <a:rPr lang="fr-BE" sz="700" kern="1200" dirty="0"/>
            <a:t>(axe 1)</a:t>
          </a:r>
        </a:p>
      </dsp:txBody>
      <dsp:txXfrm>
        <a:off x="2866872" y="40021"/>
        <a:ext cx="825441" cy="825441"/>
      </dsp:txXfrm>
    </dsp:sp>
    <dsp:sp modelId="{ACDAAC89-71BC-428A-B7BB-0F5270C13C65}">
      <dsp:nvSpPr>
        <dsp:cNvPr id="0" name=""/>
        <dsp:cNvSpPr/>
      </dsp:nvSpPr>
      <dsp:spPr>
        <a:xfrm rot="19285714">
          <a:off x="3522542" y="1415742"/>
          <a:ext cx="370366" cy="24068"/>
        </a:xfrm>
        <a:custGeom>
          <a:avLst/>
          <a:gdLst/>
          <a:ahLst/>
          <a:cxnLst/>
          <a:rect l="0" t="0" r="0" b="0"/>
          <a:pathLst>
            <a:path>
              <a:moveTo>
                <a:pt x="0" y="12034"/>
              </a:moveTo>
              <a:lnTo>
                <a:pt x="370366" y="1203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BE" sz="400" kern="1200"/>
        </a:p>
      </dsp:txBody>
      <dsp:txXfrm>
        <a:off x="3698465" y="1418517"/>
        <a:ext cx="18518" cy="18518"/>
      </dsp:txXfrm>
    </dsp:sp>
    <dsp:sp modelId="{110976B9-F92A-4380-83E4-34ED844EFEC1}">
      <dsp:nvSpPr>
        <dsp:cNvPr id="0" name=""/>
        <dsp:cNvSpPr/>
      </dsp:nvSpPr>
      <dsp:spPr>
        <a:xfrm>
          <a:off x="3725167" y="364726"/>
          <a:ext cx="1167349" cy="116734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fr-FR" sz="900" kern="1200" dirty="0"/>
            <a:t>Améliore la qualité des apprentissages</a:t>
          </a:r>
          <a:endParaRPr lang="fr-BE" sz="900" kern="1200" dirty="0"/>
        </a:p>
        <a:p>
          <a:pPr marL="57150" lvl="1" indent="0" algn="ctr" defTabSz="311150">
            <a:lnSpc>
              <a:spcPct val="90000"/>
            </a:lnSpc>
            <a:spcBef>
              <a:spcPct val="0"/>
            </a:spcBef>
            <a:spcAft>
              <a:spcPct val="15000"/>
            </a:spcAft>
            <a:buNone/>
          </a:pPr>
          <a:r>
            <a:rPr lang="fr-BE" sz="700" kern="1200" dirty="0"/>
            <a:t>(axe 1)</a:t>
          </a:r>
        </a:p>
      </dsp:txBody>
      <dsp:txXfrm>
        <a:off x="3896121" y="535680"/>
        <a:ext cx="825441" cy="825441"/>
      </dsp:txXfrm>
    </dsp:sp>
    <dsp:sp modelId="{EDE0C4FA-6DC0-4B28-A09E-B2CF6B156364}">
      <dsp:nvSpPr>
        <dsp:cNvPr id="0" name=""/>
        <dsp:cNvSpPr/>
      </dsp:nvSpPr>
      <dsp:spPr>
        <a:xfrm rot="771429">
          <a:off x="3628281" y="1879018"/>
          <a:ext cx="370366" cy="24068"/>
        </a:xfrm>
        <a:custGeom>
          <a:avLst/>
          <a:gdLst/>
          <a:ahLst/>
          <a:cxnLst/>
          <a:rect l="0" t="0" r="0" b="0"/>
          <a:pathLst>
            <a:path>
              <a:moveTo>
                <a:pt x="0" y="12034"/>
              </a:moveTo>
              <a:lnTo>
                <a:pt x="370366" y="1203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BE" sz="400" kern="1200"/>
        </a:p>
      </dsp:txBody>
      <dsp:txXfrm>
        <a:off x="3804205" y="1881793"/>
        <a:ext cx="18518" cy="18518"/>
      </dsp:txXfrm>
    </dsp:sp>
    <dsp:sp modelId="{AD2DB818-EA5F-4FF1-A350-7326A3D580E0}">
      <dsp:nvSpPr>
        <dsp:cNvPr id="0" name=""/>
        <dsp:cNvSpPr/>
      </dsp:nvSpPr>
      <dsp:spPr>
        <a:xfrm>
          <a:off x="3979371" y="1478464"/>
          <a:ext cx="1167349" cy="116734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fr-FR" sz="900" kern="1200" dirty="0"/>
            <a:t>Réduit l’absentéisme, le décrochage, l’exclusion scolaire</a:t>
          </a:r>
          <a:endParaRPr lang="fr-BE" sz="900" kern="1200" dirty="0"/>
        </a:p>
        <a:p>
          <a:pPr marL="57150" lvl="1" indent="0" algn="ctr" defTabSz="311150">
            <a:lnSpc>
              <a:spcPct val="90000"/>
            </a:lnSpc>
            <a:spcBef>
              <a:spcPct val="0"/>
            </a:spcBef>
            <a:spcAft>
              <a:spcPct val="15000"/>
            </a:spcAft>
            <a:buNone/>
          </a:pPr>
          <a:r>
            <a:rPr lang="fr-BE" sz="700" kern="1200" dirty="0"/>
            <a:t>(axe 4)</a:t>
          </a:r>
        </a:p>
      </dsp:txBody>
      <dsp:txXfrm>
        <a:off x="4150325" y="1649418"/>
        <a:ext cx="825441" cy="825441"/>
      </dsp:txXfrm>
    </dsp:sp>
    <dsp:sp modelId="{D3A1FB3F-AAE3-407C-91B8-90D5ED21A4BD}">
      <dsp:nvSpPr>
        <dsp:cNvPr id="0" name=""/>
        <dsp:cNvSpPr/>
      </dsp:nvSpPr>
      <dsp:spPr>
        <a:xfrm rot="3857143">
          <a:off x="3332005" y="2250536"/>
          <a:ext cx="370366" cy="24068"/>
        </a:xfrm>
        <a:custGeom>
          <a:avLst/>
          <a:gdLst/>
          <a:ahLst/>
          <a:cxnLst/>
          <a:rect l="0" t="0" r="0" b="0"/>
          <a:pathLst>
            <a:path>
              <a:moveTo>
                <a:pt x="0" y="12034"/>
              </a:moveTo>
              <a:lnTo>
                <a:pt x="370366" y="1203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BE" sz="400" kern="1200"/>
        </a:p>
      </dsp:txBody>
      <dsp:txXfrm>
        <a:off x="3507929" y="2253311"/>
        <a:ext cx="18518" cy="18518"/>
      </dsp:txXfrm>
    </dsp:sp>
    <dsp:sp modelId="{714B0156-3E58-4EEE-981D-E81D2EC3400B}">
      <dsp:nvSpPr>
        <dsp:cNvPr id="0" name=""/>
        <dsp:cNvSpPr/>
      </dsp:nvSpPr>
      <dsp:spPr>
        <a:xfrm>
          <a:off x="3267108" y="2371613"/>
          <a:ext cx="1167349" cy="116734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fr-FR" sz="900" kern="1200" dirty="0"/>
            <a:t>Atténue l’impact négatif du contexte socio-économique</a:t>
          </a:r>
          <a:endParaRPr lang="fr-BE" sz="900" kern="1200" dirty="0"/>
        </a:p>
        <a:p>
          <a:pPr marL="57150" lvl="1" indent="0" algn="ctr" defTabSz="311150">
            <a:lnSpc>
              <a:spcPct val="90000"/>
            </a:lnSpc>
            <a:spcBef>
              <a:spcPct val="0"/>
            </a:spcBef>
            <a:spcAft>
              <a:spcPct val="15000"/>
            </a:spcAft>
            <a:buNone/>
          </a:pPr>
          <a:r>
            <a:rPr lang="fr-BE" sz="700" kern="1200" dirty="0"/>
            <a:t>(axe 4)</a:t>
          </a:r>
        </a:p>
      </dsp:txBody>
      <dsp:txXfrm>
        <a:off x="3438062" y="2542567"/>
        <a:ext cx="825441" cy="825441"/>
      </dsp:txXfrm>
    </dsp:sp>
    <dsp:sp modelId="{A21ABA28-9E9C-4738-909D-866E72F6A57F}">
      <dsp:nvSpPr>
        <dsp:cNvPr id="0" name=""/>
        <dsp:cNvSpPr/>
      </dsp:nvSpPr>
      <dsp:spPr>
        <a:xfrm rot="6942857">
          <a:off x="2856815" y="2250536"/>
          <a:ext cx="370366" cy="24068"/>
        </a:xfrm>
        <a:custGeom>
          <a:avLst/>
          <a:gdLst/>
          <a:ahLst/>
          <a:cxnLst/>
          <a:rect l="0" t="0" r="0" b="0"/>
          <a:pathLst>
            <a:path>
              <a:moveTo>
                <a:pt x="0" y="12034"/>
              </a:moveTo>
              <a:lnTo>
                <a:pt x="370366" y="1203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BE" sz="400" kern="1200"/>
        </a:p>
      </dsp:txBody>
      <dsp:txXfrm rot="10800000">
        <a:off x="3032739" y="2253311"/>
        <a:ext cx="18518" cy="18518"/>
      </dsp:txXfrm>
    </dsp:sp>
    <dsp:sp modelId="{BAEA3276-36E0-46D1-915D-AC8113D57D36}">
      <dsp:nvSpPr>
        <dsp:cNvPr id="0" name=""/>
        <dsp:cNvSpPr/>
      </dsp:nvSpPr>
      <dsp:spPr>
        <a:xfrm>
          <a:off x="2124728" y="2371613"/>
          <a:ext cx="1167349" cy="116734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fr-BE" sz="900" kern="1200" dirty="0"/>
            <a:t>Augmente la réussite scolaire</a:t>
          </a:r>
        </a:p>
        <a:p>
          <a:pPr marL="57150" lvl="1" indent="0" algn="ctr" defTabSz="311150">
            <a:lnSpc>
              <a:spcPct val="90000"/>
            </a:lnSpc>
            <a:spcBef>
              <a:spcPct val="0"/>
            </a:spcBef>
            <a:spcAft>
              <a:spcPct val="15000"/>
            </a:spcAft>
            <a:buNone/>
          </a:pPr>
          <a:r>
            <a:rPr lang="fr-BE" sz="700" kern="1200" dirty="0"/>
            <a:t>(axe 4)</a:t>
          </a:r>
        </a:p>
      </dsp:txBody>
      <dsp:txXfrm>
        <a:off x="2295682" y="2542567"/>
        <a:ext cx="825441" cy="825441"/>
      </dsp:txXfrm>
    </dsp:sp>
    <dsp:sp modelId="{DD76E8A7-2EF3-4E3E-9BAB-063336CC17F9}">
      <dsp:nvSpPr>
        <dsp:cNvPr id="0" name=""/>
        <dsp:cNvSpPr/>
      </dsp:nvSpPr>
      <dsp:spPr>
        <a:xfrm rot="10028571">
          <a:off x="2560539" y="1879018"/>
          <a:ext cx="370366" cy="24068"/>
        </a:xfrm>
        <a:custGeom>
          <a:avLst/>
          <a:gdLst/>
          <a:ahLst/>
          <a:cxnLst/>
          <a:rect l="0" t="0" r="0" b="0"/>
          <a:pathLst>
            <a:path>
              <a:moveTo>
                <a:pt x="0" y="12034"/>
              </a:moveTo>
              <a:lnTo>
                <a:pt x="370366" y="1203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BE" sz="400" kern="1200"/>
        </a:p>
      </dsp:txBody>
      <dsp:txXfrm rot="10800000">
        <a:off x="2736462" y="1881793"/>
        <a:ext cx="18518" cy="18518"/>
      </dsp:txXfrm>
    </dsp:sp>
    <dsp:sp modelId="{599CD677-D4E1-4C61-B9B4-53451861CCC3}">
      <dsp:nvSpPr>
        <dsp:cNvPr id="0" name=""/>
        <dsp:cNvSpPr/>
      </dsp:nvSpPr>
      <dsp:spPr>
        <a:xfrm>
          <a:off x="1412466" y="1478464"/>
          <a:ext cx="1167349" cy="116734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fr-FR" sz="900" kern="1200" dirty="0"/>
            <a:t>Agit sur l’estime de soi et le bien-être</a:t>
          </a:r>
          <a:endParaRPr lang="fr-BE" sz="900" kern="1200" dirty="0"/>
        </a:p>
        <a:p>
          <a:pPr marL="57150" lvl="1" indent="0" algn="ctr" defTabSz="311150">
            <a:lnSpc>
              <a:spcPct val="90000"/>
            </a:lnSpc>
            <a:spcBef>
              <a:spcPct val="0"/>
            </a:spcBef>
            <a:spcAft>
              <a:spcPct val="15000"/>
            </a:spcAft>
            <a:buNone/>
          </a:pPr>
          <a:r>
            <a:rPr lang="fr-BE" sz="700" kern="1200" dirty="0"/>
            <a:t>(axe 5)</a:t>
          </a:r>
        </a:p>
      </dsp:txBody>
      <dsp:txXfrm>
        <a:off x="1583420" y="1649418"/>
        <a:ext cx="825441" cy="825441"/>
      </dsp:txXfrm>
    </dsp:sp>
    <dsp:sp modelId="{656294D7-B1E8-47E7-9CC3-1454A24B06EB}">
      <dsp:nvSpPr>
        <dsp:cNvPr id="0" name=""/>
        <dsp:cNvSpPr/>
      </dsp:nvSpPr>
      <dsp:spPr>
        <a:xfrm rot="13114286">
          <a:off x="2666278" y="1415742"/>
          <a:ext cx="370366" cy="24068"/>
        </a:xfrm>
        <a:custGeom>
          <a:avLst/>
          <a:gdLst/>
          <a:ahLst/>
          <a:cxnLst/>
          <a:rect l="0" t="0" r="0" b="0"/>
          <a:pathLst>
            <a:path>
              <a:moveTo>
                <a:pt x="0" y="12034"/>
              </a:moveTo>
              <a:lnTo>
                <a:pt x="370366" y="1203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fr-BE" sz="400" kern="1200"/>
        </a:p>
      </dsp:txBody>
      <dsp:txXfrm rot="10800000">
        <a:off x="2842202" y="1418517"/>
        <a:ext cx="18518" cy="18518"/>
      </dsp:txXfrm>
    </dsp:sp>
    <dsp:sp modelId="{A5918335-A628-4D44-A3EF-B79841B55D94}">
      <dsp:nvSpPr>
        <dsp:cNvPr id="0" name=""/>
        <dsp:cNvSpPr/>
      </dsp:nvSpPr>
      <dsp:spPr>
        <a:xfrm>
          <a:off x="1666669" y="364726"/>
          <a:ext cx="1167349" cy="116734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fr-FR" sz="800" kern="1200" dirty="0"/>
            <a:t>Agit positivement sur les états dépressifs, les idées suicidaires et la victimation</a:t>
          </a:r>
          <a:endParaRPr lang="fr-BE" sz="800" kern="1200" dirty="0"/>
        </a:p>
        <a:p>
          <a:pPr marL="57150" lvl="1" indent="0" algn="ctr" defTabSz="311150">
            <a:lnSpc>
              <a:spcPct val="90000"/>
            </a:lnSpc>
            <a:spcBef>
              <a:spcPct val="0"/>
            </a:spcBef>
            <a:spcAft>
              <a:spcPct val="15000"/>
            </a:spcAft>
            <a:buNone/>
          </a:pPr>
          <a:r>
            <a:rPr lang="fr-BE" sz="700" kern="1200" dirty="0"/>
            <a:t>(axe 5)</a:t>
          </a:r>
        </a:p>
      </dsp:txBody>
      <dsp:txXfrm>
        <a:off x="1837623" y="535680"/>
        <a:ext cx="825441" cy="825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B6C9B-2985-4BA1-B193-41D1EFDF2372}">
      <dsp:nvSpPr>
        <dsp:cNvPr id="0" name=""/>
        <dsp:cNvSpPr/>
      </dsp:nvSpPr>
      <dsp:spPr>
        <a:xfrm>
          <a:off x="2376822" y="1173447"/>
          <a:ext cx="682054" cy="682054"/>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BE" sz="1000" b="1" kern="1200" dirty="0"/>
            <a:t>Climat scolaire positif</a:t>
          </a:r>
        </a:p>
      </dsp:txBody>
      <dsp:txXfrm>
        <a:off x="2476706" y="1273331"/>
        <a:ext cx="482286" cy="482286"/>
      </dsp:txXfrm>
    </dsp:sp>
    <dsp:sp modelId="{D79641D3-7155-451A-96AF-B1E600613CB0}">
      <dsp:nvSpPr>
        <dsp:cNvPr id="0" name=""/>
        <dsp:cNvSpPr/>
      </dsp:nvSpPr>
      <dsp:spPr>
        <a:xfrm rot="16200000">
          <a:off x="2532379" y="976684"/>
          <a:ext cx="370940" cy="22585"/>
        </a:xfrm>
        <a:custGeom>
          <a:avLst/>
          <a:gdLst/>
          <a:ahLst/>
          <a:cxnLst/>
          <a:rect l="0" t="0" r="0" b="0"/>
          <a:pathLst>
            <a:path>
              <a:moveTo>
                <a:pt x="0" y="11292"/>
              </a:moveTo>
              <a:lnTo>
                <a:pt x="370940" y="1129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BE" sz="1000" kern="1200"/>
        </a:p>
      </dsp:txBody>
      <dsp:txXfrm>
        <a:off x="2708576" y="978703"/>
        <a:ext cx="18547" cy="18547"/>
      </dsp:txXfrm>
    </dsp:sp>
    <dsp:sp modelId="{3C282CCD-2834-4449-B5E3-D34AE5779958}">
      <dsp:nvSpPr>
        <dsp:cNvPr id="0" name=""/>
        <dsp:cNvSpPr/>
      </dsp:nvSpPr>
      <dsp:spPr>
        <a:xfrm>
          <a:off x="2168622" y="-94796"/>
          <a:ext cx="1098455" cy="89730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BE" sz="1000" kern="1200" dirty="0"/>
            <a:t>Bienveillance</a:t>
          </a:r>
        </a:p>
      </dsp:txBody>
      <dsp:txXfrm>
        <a:off x="2329487" y="36611"/>
        <a:ext cx="776725" cy="634490"/>
      </dsp:txXfrm>
    </dsp:sp>
    <dsp:sp modelId="{57FCFE50-64B1-41A5-BCE9-9C80654C0D0F}">
      <dsp:nvSpPr>
        <dsp:cNvPr id="0" name=""/>
        <dsp:cNvSpPr/>
      </dsp:nvSpPr>
      <dsp:spPr>
        <a:xfrm rot="18900000">
          <a:off x="2910927" y="1145999"/>
          <a:ext cx="328210" cy="22585"/>
        </a:xfrm>
        <a:custGeom>
          <a:avLst/>
          <a:gdLst/>
          <a:ahLst/>
          <a:cxnLst/>
          <a:rect l="0" t="0" r="0" b="0"/>
          <a:pathLst>
            <a:path>
              <a:moveTo>
                <a:pt x="0" y="11292"/>
              </a:moveTo>
              <a:lnTo>
                <a:pt x="328210" y="1129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BE" sz="1000" kern="1200"/>
        </a:p>
      </dsp:txBody>
      <dsp:txXfrm>
        <a:off x="3066827" y="1149086"/>
        <a:ext cx="16410" cy="16410"/>
      </dsp:txXfrm>
    </dsp:sp>
    <dsp:sp modelId="{4F00CC5B-D0AE-4D85-B271-33A3B830ED54}">
      <dsp:nvSpPr>
        <dsp:cNvPr id="0" name=""/>
        <dsp:cNvSpPr/>
      </dsp:nvSpPr>
      <dsp:spPr>
        <a:xfrm>
          <a:off x="2989304" y="245140"/>
          <a:ext cx="1098455" cy="89730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BE" sz="1000" kern="1200" dirty="0"/>
            <a:t>Empathie</a:t>
          </a:r>
        </a:p>
      </dsp:txBody>
      <dsp:txXfrm>
        <a:off x="3150169" y="376547"/>
        <a:ext cx="776725" cy="634490"/>
      </dsp:txXfrm>
    </dsp:sp>
    <dsp:sp modelId="{91CE40A4-58FC-4305-97F5-416BB2060C6B}">
      <dsp:nvSpPr>
        <dsp:cNvPr id="0" name=""/>
        <dsp:cNvSpPr/>
      </dsp:nvSpPr>
      <dsp:spPr>
        <a:xfrm>
          <a:off x="3058877" y="1503181"/>
          <a:ext cx="270364" cy="22585"/>
        </a:xfrm>
        <a:custGeom>
          <a:avLst/>
          <a:gdLst/>
          <a:ahLst/>
          <a:cxnLst/>
          <a:rect l="0" t="0" r="0" b="0"/>
          <a:pathLst>
            <a:path>
              <a:moveTo>
                <a:pt x="0" y="11292"/>
              </a:moveTo>
              <a:lnTo>
                <a:pt x="270364" y="1129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BE" sz="1000" kern="1200"/>
        </a:p>
      </dsp:txBody>
      <dsp:txXfrm>
        <a:off x="3187300" y="1507715"/>
        <a:ext cx="13518" cy="13518"/>
      </dsp:txXfrm>
    </dsp:sp>
    <dsp:sp modelId="{2D9BF2C8-AE58-4065-AF7E-D04405204154}">
      <dsp:nvSpPr>
        <dsp:cNvPr id="0" name=""/>
        <dsp:cNvSpPr/>
      </dsp:nvSpPr>
      <dsp:spPr>
        <a:xfrm>
          <a:off x="3329241" y="1065822"/>
          <a:ext cx="1098455" cy="89730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BE" sz="1000" kern="1200" dirty="0"/>
            <a:t>Respect</a:t>
          </a:r>
        </a:p>
      </dsp:txBody>
      <dsp:txXfrm>
        <a:off x="3490106" y="1197229"/>
        <a:ext cx="776725" cy="634490"/>
      </dsp:txXfrm>
    </dsp:sp>
    <dsp:sp modelId="{7EAB4C18-ED36-40B5-81A4-04E02EA23B45}">
      <dsp:nvSpPr>
        <dsp:cNvPr id="0" name=""/>
        <dsp:cNvSpPr/>
      </dsp:nvSpPr>
      <dsp:spPr>
        <a:xfrm rot="2700000">
          <a:off x="2910927" y="1860364"/>
          <a:ext cx="328210" cy="22585"/>
        </a:xfrm>
        <a:custGeom>
          <a:avLst/>
          <a:gdLst/>
          <a:ahLst/>
          <a:cxnLst/>
          <a:rect l="0" t="0" r="0" b="0"/>
          <a:pathLst>
            <a:path>
              <a:moveTo>
                <a:pt x="0" y="11292"/>
              </a:moveTo>
              <a:lnTo>
                <a:pt x="328210" y="1129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BE" sz="1000" kern="1200"/>
        </a:p>
      </dsp:txBody>
      <dsp:txXfrm>
        <a:off x="3066827" y="1863451"/>
        <a:ext cx="16410" cy="16410"/>
      </dsp:txXfrm>
    </dsp:sp>
    <dsp:sp modelId="{C889ADE4-75E6-482F-BD5B-1E71457CA4F6}">
      <dsp:nvSpPr>
        <dsp:cNvPr id="0" name=""/>
        <dsp:cNvSpPr/>
      </dsp:nvSpPr>
      <dsp:spPr>
        <a:xfrm>
          <a:off x="2989304" y="1886504"/>
          <a:ext cx="1098455" cy="89730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Prévention du harcèlement, des préjugés, de la violence</a:t>
          </a:r>
          <a:endParaRPr lang="fr-BE" sz="1000" kern="1200" dirty="0"/>
        </a:p>
      </dsp:txBody>
      <dsp:txXfrm>
        <a:off x="3150169" y="2017911"/>
        <a:ext cx="776725" cy="634490"/>
      </dsp:txXfrm>
    </dsp:sp>
    <dsp:sp modelId="{8388D2CC-1787-4495-A8A1-2276AD8FCC56}">
      <dsp:nvSpPr>
        <dsp:cNvPr id="0" name=""/>
        <dsp:cNvSpPr/>
      </dsp:nvSpPr>
      <dsp:spPr>
        <a:xfrm rot="5400000">
          <a:off x="2532379" y="2029678"/>
          <a:ext cx="370940" cy="22585"/>
        </a:xfrm>
        <a:custGeom>
          <a:avLst/>
          <a:gdLst/>
          <a:ahLst/>
          <a:cxnLst/>
          <a:rect l="0" t="0" r="0" b="0"/>
          <a:pathLst>
            <a:path>
              <a:moveTo>
                <a:pt x="0" y="11292"/>
              </a:moveTo>
              <a:lnTo>
                <a:pt x="370940" y="1129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BE" sz="1000" kern="1200"/>
        </a:p>
      </dsp:txBody>
      <dsp:txXfrm>
        <a:off x="2708576" y="2031698"/>
        <a:ext cx="18547" cy="18547"/>
      </dsp:txXfrm>
    </dsp:sp>
    <dsp:sp modelId="{ED436811-BA2B-469C-BC36-B429E6E03FBE}">
      <dsp:nvSpPr>
        <dsp:cNvPr id="0" name=""/>
        <dsp:cNvSpPr/>
      </dsp:nvSpPr>
      <dsp:spPr>
        <a:xfrm>
          <a:off x="2168622" y="2226441"/>
          <a:ext cx="1098455" cy="89730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BE" sz="1000" kern="1200" dirty="0"/>
            <a:t>Sécurité</a:t>
          </a:r>
        </a:p>
      </dsp:txBody>
      <dsp:txXfrm>
        <a:off x="2329487" y="2357848"/>
        <a:ext cx="776725" cy="634490"/>
      </dsp:txXfrm>
    </dsp:sp>
    <dsp:sp modelId="{CC5A9484-7C97-43A9-86CD-F121DBF3BDFA}">
      <dsp:nvSpPr>
        <dsp:cNvPr id="0" name=""/>
        <dsp:cNvSpPr/>
      </dsp:nvSpPr>
      <dsp:spPr>
        <a:xfrm rot="8100000">
          <a:off x="2196562" y="1860364"/>
          <a:ext cx="328210" cy="22585"/>
        </a:xfrm>
        <a:custGeom>
          <a:avLst/>
          <a:gdLst/>
          <a:ahLst/>
          <a:cxnLst/>
          <a:rect l="0" t="0" r="0" b="0"/>
          <a:pathLst>
            <a:path>
              <a:moveTo>
                <a:pt x="0" y="11292"/>
              </a:moveTo>
              <a:lnTo>
                <a:pt x="328210" y="1129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BE" sz="1000" kern="1200"/>
        </a:p>
      </dsp:txBody>
      <dsp:txXfrm rot="10800000">
        <a:off x="2352462" y="1863451"/>
        <a:ext cx="16410" cy="16410"/>
      </dsp:txXfrm>
    </dsp:sp>
    <dsp:sp modelId="{BA072DAD-D56F-45F0-A1DD-7BBA388388B6}">
      <dsp:nvSpPr>
        <dsp:cNvPr id="0" name=""/>
        <dsp:cNvSpPr/>
      </dsp:nvSpPr>
      <dsp:spPr>
        <a:xfrm>
          <a:off x="1347940" y="1886504"/>
          <a:ext cx="1098455" cy="89730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BE" sz="1000" kern="1200" dirty="0"/>
            <a:t>Collaboration</a:t>
          </a:r>
        </a:p>
      </dsp:txBody>
      <dsp:txXfrm>
        <a:off x="1508805" y="2017911"/>
        <a:ext cx="776725" cy="634490"/>
      </dsp:txXfrm>
    </dsp:sp>
    <dsp:sp modelId="{70536C12-526D-441A-88A3-EDFDE2103FFB}">
      <dsp:nvSpPr>
        <dsp:cNvPr id="0" name=""/>
        <dsp:cNvSpPr/>
      </dsp:nvSpPr>
      <dsp:spPr>
        <a:xfrm rot="10800000">
          <a:off x="2106458" y="1503181"/>
          <a:ext cx="270364" cy="22585"/>
        </a:xfrm>
        <a:custGeom>
          <a:avLst/>
          <a:gdLst/>
          <a:ahLst/>
          <a:cxnLst/>
          <a:rect l="0" t="0" r="0" b="0"/>
          <a:pathLst>
            <a:path>
              <a:moveTo>
                <a:pt x="0" y="11292"/>
              </a:moveTo>
              <a:lnTo>
                <a:pt x="270364" y="1129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BE" sz="1000" kern="1200"/>
        </a:p>
      </dsp:txBody>
      <dsp:txXfrm rot="10800000">
        <a:off x="2234881" y="1507715"/>
        <a:ext cx="13518" cy="13518"/>
      </dsp:txXfrm>
    </dsp:sp>
    <dsp:sp modelId="{F35E3090-C088-413F-B0A6-CAB478DCF0FD}">
      <dsp:nvSpPr>
        <dsp:cNvPr id="0" name=""/>
        <dsp:cNvSpPr/>
      </dsp:nvSpPr>
      <dsp:spPr>
        <a:xfrm>
          <a:off x="1008002" y="1065822"/>
          <a:ext cx="1098455" cy="89730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ts val="0"/>
            </a:spcAft>
            <a:buNone/>
          </a:pPr>
          <a:r>
            <a:rPr lang="fr-BE" sz="1000" kern="1200" dirty="0"/>
            <a:t>Sentiment d’</a:t>
          </a:r>
          <a:r>
            <a:rPr lang="fr-BE" sz="1000" kern="1200" dirty="0" err="1"/>
            <a:t>apparte-nance</a:t>
          </a:r>
          <a:endParaRPr lang="fr-BE" sz="1000" kern="1200" dirty="0"/>
        </a:p>
      </dsp:txBody>
      <dsp:txXfrm>
        <a:off x="1168867" y="1197229"/>
        <a:ext cx="776725" cy="634490"/>
      </dsp:txXfrm>
    </dsp:sp>
    <dsp:sp modelId="{AFD0FA9F-8048-4E55-A838-B3E2A63313EE}">
      <dsp:nvSpPr>
        <dsp:cNvPr id="0" name=""/>
        <dsp:cNvSpPr/>
      </dsp:nvSpPr>
      <dsp:spPr>
        <a:xfrm rot="13500000">
          <a:off x="2196562" y="1145999"/>
          <a:ext cx="328210" cy="22585"/>
        </a:xfrm>
        <a:custGeom>
          <a:avLst/>
          <a:gdLst/>
          <a:ahLst/>
          <a:cxnLst/>
          <a:rect l="0" t="0" r="0" b="0"/>
          <a:pathLst>
            <a:path>
              <a:moveTo>
                <a:pt x="0" y="11292"/>
              </a:moveTo>
              <a:lnTo>
                <a:pt x="328210" y="1129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BE" sz="1000" kern="1200"/>
        </a:p>
      </dsp:txBody>
      <dsp:txXfrm rot="10800000">
        <a:off x="2352462" y="1149086"/>
        <a:ext cx="16410" cy="16410"/>
      </dsp:txXfrm>
    </dsp:sp>
    <dsp:sp modelId="{E4F93F42-FB18-4BD4-9C40-25A0320941DC}">
      <dsp:nvSpPr>
        <dsp:cNvPr id="0" name=""/>
        <dsp:cNvSpPr/>
      </dsp:nvSpPr>
      <dsp:spPr>
        <a:xfrm>
          <a:off x="1347940" y="245140"/>
          <a:ext cx="1098455" cy="89730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BE" sz="1000" kern="1200" dirty="0"/>
            <a:t>Cohésion sociale</a:t>
          </a:r>
        </a:p>
      </dsp:txBody>
      <dsp:txXfrm>
        <a:off x="1508805" y="376547"/>
        <a:ext cx="776725" cy="634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E93C1-2DB9-442D-B7AC-7C0BDAF64C21}">
      <dsp:nvSpPr>
        <dsp:cNvPr id="0" name=""/>
        <dsp:cNvSpPr/>
      </dsp:nvSpPr>
      <dsp:spPr>
        <a:xfrm rot="16200000">
          <a:off x="669122" y="-669122"/>
          <a:ext cx="1662945" cy="3001191"/>
        </a:xfrm>
        <a:prstGeom prst="round1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92075" lvl="0" indent="0" algn="l" defTabSz="622300">
            <a:lnSpc>
              <a:spcPct val="90000"/>
            </a:lnSpc>
            <a:spcBef>
              <a:spcPct val="0"/>
            </a:spcBef>
            <a:spcAft>
              <a:spcPts val="600"/>
            </a:spcAft>
            <a:buClrTx/>
            <a:buFont typeface="Arial" panose="020B0604020202020204" pitchFamily="34" charset="0"/>
            <a:buNone/>
          </a:pPr>
          <a:r>
            <a:rPr lang="fr-BE" sz="1400" b="1" dirty="0">
              <a:latin typeface="+mn-lt"/>
            </a:rPr>
            <a:t>Les personnes</a:t>
          </a:r>
          <a:endParaRPr lang="fr-BE" sz="1600" kern="1200" dirty="0">
            <a:latin typeface="+mn-lt"/>
            <a:ea typeface="Helvetica"/>
            <a:cs typeface="Helvetica"/>
          </a:endParaRPr>
        </a:p>
        <a:p>
          <a:pPr marL="268288" lvl="1" indent="-184150" algn="l" defTabSz="533400">
            <a:lnSpc>
              <a:spcPct val="90000"/>
            </a:lnSpc>
            <a:spcBef>
              <a:spcPct val="0"/>
            </a:spcBef>
            <a:spcAft>
              <a:spcPts val="300"/>
            </a:spcAft>
            <a:buClrTx/>
            <a:buFont typeface="Arial" panose="020B0604020202020204" pitchFamily="34" charset="0"/>
            <a:buChar char="•"/>
          </a:pPr>
          <a:r>
            <a:rPr lang="fr-BE" sz="1200" dirty="0">
              <a:latin typeface="+mn-lt"/>
            </a:rPr>
            <a:t>La direction</a:t>
          </a:r>
          <a:endParaRPr lang="fr-BE" sz="1600" kern="1200" dirty="0">
            <a:latin typeface="+mn-lt"/>
            <a:ea typeface="Helvetica"/>
            <a:cs typeface="Helvetica"/>
          </a:endParaRPr>
        </a:p>
        <a:p>
          <a:pPr marL="268288" lvl="1" indent="-184150" algn="l" defTabSz="533400">
            <a:lnSpc>
              <a:spcPct val="90000"/>
            </a:lnSpc>
            <a:spcBef>
              <a:spcPct val="0"/>
            </a:spcBef>
            <a:spcAft>
              <a:spcPts val="300"/>
            </a:spcAft>
            <a:buClrTx/>
            <a:buFont typeface="Arial" panose="020B0604020202020204" pitchFamily="34" charset="0"/>
            <a:buChar char="•"/>
          </a:pPr>
          <a:r>
            <a:rPr lang="fr-BE" sz="1200" dirty="0">
              <a:latin typeface="+mn-lt"/>
            </a:rPr>
            <a:t>Les enseignants</a:t>
          </a:r>
          <a:endParaRPr lang="fr-BE" sz="1600" kern="1200" dirty="0">
            <a:latin typeface="+mn-lt"/>
            <a:ea typeface="Helvetica"/>
            <a:cs typeface="Helvetica"/>
          </a:endParaRPr>
        </a:p>
        <a:p>
          <a:pPr marL="268288" lvl="1" indent="-184150" algn="l" defTabSz="533400">
            <a:lnSpc>
              <a:spcPct val="90000"/>
            </a:lnSpc>
            <a:spcBef>
              <a:spcPct val="0"/>
            </a:spcBef>
            <a:spcAft>
              <a:spcPts val="300"/>
            </a:spcAft>
            <a:buClrTx/>
            <a:buFont typeface="Arial" panose="020B0604020202020204" pitchFamily="34" charset="0"/>
            <a:buChar char="•"/>
          </a:pPr>
          <a:r>
            <a:rPr lang="fr-BE" sz="1200" dirty="0">
              <a:latin typeface="+mn-lt"/>
            </a:rPr>
            <a:t>Les élèves</a:t>
          </a:r>
          <a:endParaRPr lang="fr-BE" sz="1600" kern="1200" dirty="0">
            <a:latin typeface="+mn-lt"/>
            <a:ea typeface="Helvetica"/>
            <a:cs typeface="Helvetica"/>
          </a:endParaRPr>
        </a:p>
        <a:p>
          <a:pPr marL="268288" lvl="1" indent="-184150" algn="l" defTabSz="533400">
            <a:lnSpc>
              <a:spcPct val="90000"/>
            </a:lnSpc>
            <a:spcBef>
              <a:spcPct val="0"/>
            </a:spcBef>
            <a:spcAft>
              <a:spcPts val="300"/>
            </a:spcAft>
            <a:buClrTx/>
            <a:buFont typeface="Arial" panose="020B0604020202020204" pitchFamily="34" charset="0"/>
            <a:buChar char="•"/>
          </a:pPr>
          <a:r>
            <a:rPr lang="fr-BE" sz="1200" dirty="0">
              <a:latin typeface="+mn-lt"/>
            </a:rPr>
            <a:t>Le personnel éducatif</a:t>
          </a:r>
          <a:endParaRPr lang="fr-BE" sz="1600" kern="1200" dirty="0">
            <a:latin typeface="+mn-lt"/>
            <a:ea typeface="Helvetica"/>
            <a:cs typeface="Helvetica"/>
          </a:endParaRPr>
        </a:p>
        <a:p>
          <a:pPr marL="268288" lvl="1" indent="-184150" algn="l" defTabSz="533400">
            <a:lnSpc>
              <a:spcPct val="90000"/>
            </a:lnSpc>
            <a:spcBef>
              <a:spcPct val="0"/>
            </a:spcBef>
            <a:spcAft>
              <a:spcPts val="300"/>
            </a:spcAft>
            <a:buClrTx/>
            <a:buFont typeface="Arial" panose="020B0604020202020204" pitchFamily="34" charset="0"/>
            <a:buChar char="•"/>
          </a:pPr>
          <a:r>
            <a:rPr lang="fr-BE" sz="1200" dirty="0">
              <a:latin typeface="+mn-lt"/>
            </a:rPr>
            <a:t>Le personnel administratif</a:t>
          </a:r>
          <a:endParaRPr lang="fr-BE" sz="1600" kern="1200" dirty="0">
            <a:latin typeface="+mn-lt"/>
            <a:ea typeface="Helvetica"/>
            <a:cs typeface="Helvetica"/>
          </a:endParaRPr>
        </a:p>
      </dsp:txBody>
      <dsp:txXfrm rot="5400000">
        <a:off x="-1" y="1"/>
        <a:ext cx="3001191" cy="1247209"/>
      </dsp:txXfrm>
    </dsp:sp>
    <dsp:sp modelId="{1FA52F4B-39D2-4489-B205-196178406B46}">
      <dsp:nvSpPr>
        <dsp:cNvPr id="0" name=""/>
        <dsp:cNvSpPr/>
      </dsp:nvSpPr>
      <dsp:spPr>
        <a:xfrm>
          <a:off x="3001191" y="0"/>
          <a:ext cx="3001191" cy="1662945"/>
        </a:xfrm>
        <a:prstGeom prst="round1Rect">
          <a:avLst/>
        </a:prstGeom>
        <a:solidFill>
          <a:schemeClr val="accent6">
            <a:shade val="80000"/>
            <a:hueOff val="-127231"/>
            <a:satOff val="5670"/>
            <a:lumOff val="79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92075" lvl="0" indent="0" algn="l" defTabSz="622300">
            <a:lnSpc>
              <a:spcPct val="90000"/>
            </a:lnSpc>
            <a:spcBef>
              <a:spcPct val="0"/>
            </a:spcBef>
            <a:spcAft>
              <a:spcPct val="35000"/>
            </a:spcAft>
            <a:buNone/>
          </a:pPr>
          <a:r>
            <a:rPr lang="fr-BE" sz="1400" b="1" kern="1200" dirty="0">
              <a:latin typeface="+mn-lt"/>
            </a:rPr>
            <a:t>Le modèle institutionnel</a:t>
          </a:r>
          <a:endParaRPr lang="fr-BE" sz="1200" kern="1200" dirty="0">
            <a:latin typeface="+mn-lt"/>
          </a:endParaRPr>
        </a:p>
        <a:p>
          <a:pPr marL="268288" lvl="1" indent="-184150" algn="l" defTabSz="533400">
            <a:lnSpc>
              <a:spcPct val="90000"/>
            </a:lnSpc>
            <a:spcBef>
              <a:spcPct val="0"/>
            </a:spcBef>
            <a:spcAft>
              <a:spcPts val="300"/>
            </a:spcAft>
            <a:buChar char="•"/>
          </a:pPr>
          <a:r>
            <a:rPr lang="fr-BE" sz="1200" kern="1200" dirty="0">
              <a:latin typeface="+mn-lt"/>
            </a:rPr>
            <a:t>Le management</a:t>
          </a:r>
        </a:p>
        <a:p>
          <a:pPr marL="268288" lvl="1" indent="-184150" algn="l" defTabSz="533400">
            <a:lnSpc>
              <a:spcPct val="90000"/>
            </a:lnSpc>
            <a:spcBef>
              <a:spcPct val="0"/>
            </a:spcBef>
            <a:spcAft>
              <a:spcPts val="300"/>
            </a:spcAft>
            <a:buChar char="•"/>
          </a:pPr>
          <a:r>
            <a:rPr lang="fr-BE" sz="1200" kern="1200" dirty="0">
              <a:latin typeface="+mn-lt"/>
            </a:rPr>
            <a:t>Structures et organisation</a:t>
          </a:r>
        </a:p>
        <a:p>
          <a:pPr marL="268288" lvl="1" indent="-184150" algn="l" defTabSz="533400">
            <a:lnSpc>
              <a:spcPct val="90000"/>
            </a:lnSpc>
            <a:spcBef>
              <a:spcPct val="0"/>
            </a:spcBef>
            <a:spcAft>
              <a:spcPts val="300"/>
            </a:spcAft>
            <a:buChar char="•"/>
          </a:pPr>
          <a:r>
            <a:rPr lang="fr-BE" sz="1200" kern="1200" dirty="0">
              <a:latin typeface="+mn-lt"/>
            </a:rPr>
            <a:t>Règlement, normes, code de conduite</a:t>
          </a:r>
        </a:p>
        <a:p>
          <a:pPr marL="268288" lvl="1" indent="-184150" algn="l" defTabSz="533400">
            <a:lnSpc>
              <a:spcPct val="90000"/>
            </a:lnSpc>
            <a:spcBef>
              <a:spcPct val="0"/>
            </a:spcBef>
            <a:spcAft>
              <a:spcPts val="300"/>
            </a:spcAft>
            <a:buChar char="•"/>
          </a:pPr>
          <a:r>
            <a:rPr lang="fr-BE" sz="1200" kern="1200" dirty="0">
              <a:latin typeface="+mn-lt"/>
            </a:rPr>
            <a:t>Evaluation, sentiment de justice et d’équité</a:t>
          </a:r>
        </a:p>
      </dsp:txBody>
      <dsp:txXfrm>
        <a:off x="3001191" y="0"/>
        <a:ext cx="3001191" cy="1247209"/>
      </dsp:txXfrm>
    </dsp:sp>
    <dsp:sp modelId="{EF730723-7A52-4E03-866B-10698ACE7402}">
      <dsp:nvSpPr>
        <dsp:cNvPr id="0" name=""/>
        <dsp:cNvSpPr/>
      </dsp:nvSpPr>
      <dsp:spPr>
        <a:xfrm rot="10800000">
          <a:off x="0" y="1662945"/>
          <a:ext cx="3001191" cy="1662945"/>
        </a:xfrm>
        <a:prstGeom prst="round1Rect">
          <a:avLst/>
        </a:prstGeom>
        <a:solidFill>
          <a:schemeClr val="accent6">
            <a:shade val="80000"/>
            <a:hueOff val="-254461"/>
            <a:satOff val="11339"/>
            <a:lumOff val="158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92075" lvl="0" indent="0" algn="l" defTabSz="622300">
            <a:lnSpc>
              <a:spcPct val="90000"/>
            </a:lnSpc>
            <a:spcBef>
              <a:spcPct val="0"/>
            </a:spcBef>
            <a:spcAft>
              <a:spcPct val="35000"/>
            </a:spcAft>
            <a:buNone/>
          </a:pPr>
          <a:r>
            <a:rPr lang="fr-BE" sz="1400" b="1" kern="1200" dirty="0">
              <a:latin typeface="+mn-lt"/>
              <a:ea typeface="Helvetica"/>
              <a:cs typeface="Helvetica"/>
            </a:rPr>
            <a:t>Les acteurs parascolaires</a:t>
          </a:r>
        </a:p>
        <a:p>
          <a:pPr marL="268288" lvl="0" indent="-184150" algn="l" defTabSz="622300">
            <a:lnSpc>
              <a:spcPct val="90000"/>
            </a:lnSpc>
            <a:spcBef>
              <a:spcPct val="0"/>
            </a:spcBef>
            <a:spcAft>
              <a:spcPts val="300"/>
            </a:spcAft>
            <a:buFont typeface="Arial" panose="020B0604020202020204" pitchFamily="34" charset="0"/>
            <a:buChar char="•"/>
          </a:pPr>
          <a:r>
            <a:rPr lang="fr-BE" sz="1200" b="0" kern="1200" dirty="0">
              <a:latin typeface="+mn-lt"/>
              <a:ea typeface="Helvetica"/>
              <a:cs typeface="Helvetica"/>
            </a:rPr>
            <a:t>Les parents</a:t>
          </a:r>
        </a:p>
        <a:p>
          <a:pPr marL="268288" lvl="0" indent="-184150" algn="l" defTabSz="622300">
            <a:lnSpc>
              <a:spcPct val="90000"/>
            </a:lnSpc>
            <a:spcBef>
              <a:spcPct val="0"/>
            </a:spcBef>
            <a:spcAft>
              <a:spcPts val="300"/>
            </a:spcAft>
            <a:buFont typeface="Arial" panose="020B0604020202020204" pitchFamily="34" charset="0"/>
            <a:buChar char="•"/>
          </a:pPr>
          <a:r>
            <a:rPr lang="fr-BE" sz="1200" b="0" kern="1200" dirty="0">
              <a:latin typeface="+mn-lt"/>
              <a:ea typeface="Helvetica"/>
              <a:cs typeface="Helvetica"/>
            </a:rPr>
            <a:t>Les PMS</a:t>
          </a:r>
          <a:endParaRPr lang="fr-BE" sz="1400" b="0" kern="1200" dirty="0">
            <a:latin typeface="+mn-lt"/>
            <a:ea typeface="Helvetica"/>
            <a:cs typeface="Helvetica"/>
          </a:endParaRPr>
        </a:p>
      </dsp:txBody>
      <dsp:txXfrm rot="10800000">
        <a:off x="0" y="2078681"/>
        <a:ext cx="3001191" cy="1247209"/>
      </dsp:txXfrm>
    </dsp:sp>
    <dsp:sp modelId="{1EB38571-601A-4699-B636-D0DBE1E333D3}">
      <dsp:nvSpPr>
        <dsp:cNvPr id="0" name=""/>
        <dsp:cNvSpPr/>
      </dsp:nvSpPr>
      <dsp:spPr>
        <a:xfrm rot="5400000">
          <a:off x="3670313" y="993822"/>
          <a:ext cx="1662945" cy="3001191"/>
        </a:xfrm>
        <a:prstGeom prst="round1Rect">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b" anchorCtr="0">
          <a:noAutofit/>
        </a:bodyPr>
        <a:lstStyle/>
        <a:p>
          <a:pPr marL="92075" lvl="0" indent="0" algn="l" defTabSz="622300">
            <a:lnSpc>
              <a:spcPct val="90000"/>
            </a:lnSpc>
            <a:spcBef>
              <a:spcPct val="0"/>
            </a:spcBef>
            <a:spcAft>
              <a:spcPts val="600"/>
            </a:spcAft>
            <a:buClrTx/>
            <a:buFont typeface="Arial" panose="020B0604020202020204" pitchFamily="34" charset="0"/>
            <a:buNone/>
          </a:pPr>
          <a:r>
            <a:rPr lang="fr-BE" sz="1400" b="1" kern="1200" dirty="0">
              <a:latin typeface="+mn-lt"/>
              <a:ea typeface="Helvetica"/>
              <a:cs typeface="Helvetica"/>
            </a:rPr>
            <a:t>L’environnement matériel</a:t>
          </a:r>
        </a:p>
        <a:p>
          <a:pPr marL="268288" lvl="0" indent="-176213" algn="l" defTabSz="622300">
            <a:lnSpc>
              <a:spcPct val="90000"/>
            </a:lnSpc>
            <a:spcBef>
              <a:spcPct val="0"/>
            </a:spcBef>
            <a:spcAft>
              <a:spcPts val="300"/>
            </a:spcAft>
            <a:buClrTx/>
            <a:buFont typeface="Arial" panose="020B0604020202020204" pitchFamily="34" charset="0"/>
            <a:buChar char="•"/>
          </a:pPr>
          <a:r>
            <a:rPr lang="fr-BE" sz="1200" b="0" kern="1200" dirty="0">
              <a:latin typeface="+mn-lt"/>
              <a:ea typeface="Helvetica"/>
              <a:cs typeface="Helvetica"/>
            </a:rPr>
            <a:t>Les espaces intermédiaires</a:t>
          </a:r>
        </a:p>
        <a:p>
          <a:pPr marL="268288" lvl="0" indent="-176213" algn="l" defTabSz="622300">
            <a:lnSpc>
              <a:spcPct val="90000"/>
            </a:lnSpc>
            <a:spcBef>
              <a:spcPct val="0"/>
            </a:spcBef>
            <a:spcAft>
              <a:spcPts val="300"/>
            </a:spcAft>
            <a:buClrTx/>
            <a:buFont typeface="Arial" panose="020B0604020202020204" pitchFamily="34" charset="0"/>
            <a:buChar char="•"/>
          </a:pPr>
          <a:r>
            <a:rPr lang="fr-BE" sz="1200" b="0" kern="1200" dirty="0">
              <a:latin typeface="+mn-lt"/>
              <a:ea typeface="Helvetica"/>
              <a:cs typeface="Helvetica"/>
            </a:rPr>
            <a:t>La cour de récréation</a:t>
          </a:r>
        </a:p>
        <a:p>
          <a:pPr marL="268288" lvl="0" indent="-176213" algn="l" defTabSz="622300">
            <a:lnSpc>
              <a:spcPct val="90000"/>
            </a:lnSpc>
            <a:spcBef>
              <a:spcPct val="0"/>
            </a:spcBef>
            <a:spcAft>
              <a:spcPts val="300"/>
            </a:spcAft>
            <a:buClrTx/>
            <a:buFont typeface="Arial" panose="020B0604020202020204" pitchFamily="34" charset="0"/>
            <a:buChar char="•"/>
          </a:pPr>
          <a:r>
            <a:rPr lang="fr-BE" sz="1200" b="0" kern="1200" dirty="0">
              <a:latin typeface="+mn-lt"/>
              <a:ea typeface="Helvetica"/>
              <a:cs typeface="Helvetica"/>
            </a:rPr>
            <a:t>Le réfectoire</a:t>
          </a:r>
        </a:p>
        <a:p>
          <a:pPr marL="268288" lvl="0" indent="-176213" algn="l" defTabSz="622300">
            <a:lnSpc>
              <a:spcPct val="90000"/>
            </a:lnSpc>
            <a:spcBef>
              <a:spcPct val="0"/>
            </a:spcBef>
            <a:spcAft>
              <a:spcPts val="300"/>
            </a:spcAft>
            <a:buClrTx/>
            <a:buFont typeface="Arial" panose="020B0604020202020204" pitchFamily="34" charset="0"/>
            <a:buChar char="•"/>
          </a:pPr>
          <a:r>
            <a:rPr lang="fr-BE" sz="1200" b="0" kern="1200" dirty="0">
              <a:latin typeface="+mn-lt"/>
              <a:ea typeface="Helvetica"/>
              <a:cs typeface="Helvetica"/>
            </a:rPr>
            <a:t>Les sanitaires</a:t>
          </a:r>
        </a:p>
        <a:p>
          <a:pPr marL="268288" lvl="0" indent="-176213" algn="l" defTabSz="622300">
            <a:lnSpc>
              <a:spcPct val="90000"/>
            </a:lnSpc>
            <a:spcBef>
              <a:spcPct val="0"/>
            </a:spcBef>
            <a:spcAft>
              <a:spcPts val="300"/>
            </a:spcAft>
            <a:buClrTx/>
            <a:buFont typeface="Arial" panose="020B0604020202020204" pitchFamily="34" charset="0"/>
            <a:buChar char="•"/>
          </a:pPr>
          <a:r>
            <a:rPr lang="fr-BE" sz="1200" b="0" kern="1200" dirty="0">
              <a:latin typeface="+mn-lt"/>
              <a:ea typeface="Helvetica"/>
              <a:cs typeface="Helvetica"/>
            </a:rPr>
            <a:t>Les couloirs</a:t>
          </a:r>
        </a:p>
      </dsp:txBody>
      <dsp:txXfrm rot="-5400000">
        <a:off x="3001190" y="2078681"/>
        <a:ext cx="3001191" cy="1247209"/>
      </dsp:txXfrm>
    </dsp:sp>
    <dsp:sp modelId="{11B184FF-E23E-4277-80CD-CAD5D53ADB0E}">
      <dsp:nvSpPr>
        <dsp:cNvPr id="0" name=""/>
        <dsp:cNvSpPr/>
      </dsp:nvSpPr>
      <dsp:spPr>
        <a:xfrm>
          <a:off x="1998616" y="1436913"/>
          <a:ext cx="2005149" cy="452063"/>
        </a:xfrm>
        <a:prstGeom prst="roundRect">
          <a:avLst/>
        </a:prstGeom>
        <a:solidFill>
          <a:schemeClr val="accent6">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b="1" kern="1200" dirty="0">
              <a:solidFill>
                <a:schemeClr val="accent6">
                  <a:lumMod val="50000"/>
                </a:schemeClr>
              </a:solidFill>
              <a:latin typeface="+mn-lt"/>
            </a:rPr>
            <a:t>Climat </a:t>
          </a:r>
          <a:r>
            <a:rPr lang="fr-BE" sz="1600" b="1" kern="1200" dirty="0">
              <a:solidFill>
                <a:schemeClr val="accent6">
                  <a:lumMod val="50000"/>
                </a:schemeClr>
              </a:solidFill>
              <a:latin typeface="+mn-lt"/>
              <a:ea typeface="Helvetica"/>
              <a:cs typeface="Helvetica"/>
            </a:rPr>
            <a:t>scolaire</a:t>
          </a:r>
        </a:p>
      </dsp:txBody>
      <dsp:txXfrm>
        <a:off x="2020684" y="1458981"/>
        <a:ext cx="1961013" cy="4079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C6BAC-7CB8-7D42-818F-1DE36DE0B215}">
      <dsp:nvSpPr>
        <dsp:cNvPr id="0" name=""/>
        <dsp:cNvSpPr/>
      </dsp:nvSpPr>
      <dsp:spPr>
        <a:xfrm>
          <a:off x="1795020" y="820204"/>
          <a:ext cx="2043316" cy="2043316"/>
        </a:xfrm>
        <a:prstGeom prst="ellipse">
          <a:avLst/>
        </a:prstGeom>
        <a:solidFill>
          <a:schemeClr val="accent6">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bg1"/>
              </a:solidFill>
              <a:latin typeface="+mn-lt"/>
              <a:cs typeface="Arial" panose="020B0604020202020204" pitchFamily="34" charset="0"/>
            </a:rPr>
            <a:t>Améliorer le climat scolaire</a:t>
          </a:r>
        </a:p>
      </dsp:txBody>
      <dsp:txXfrm>
        <a:off x="2094257" y="1119441"/>
        <a:ext cx="1444842" cy="1444842"/>
      </dsp:txXfrm>
    </dsp:sp>
    <dsp:sp modelId="{10704246-D684-B44F-933E-2914C23C3087}">
      <dsp:nvSpPr>
        <dsp:cNvPr id="0" name=""/>
        <dsp:cNvSpPr/>
      </dsp:nvSpPr>
      <dsp:spPr>
        <a:xfrm>
          <a:off x="2186678" y="-118806"/>
          <a:ext cx="1260000" cy="1260000"/>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chemeClr val="bg1"/>
              </a:solidFill>
            </a:rPr>
            <a:t>Personnes</a:t>
          </a:r>
          <a:r>
            <a:rPr lang="fr-FR" sz="1050" kern="1200" dirty="0">
              <a:solidFill>
                <a:schemeClr val="bg1"/>
              </a:solidFill>
            </a:rPr>
            <a:t> </a:t>
          </a:r>
        </a:p>
        <a:p>
          <a:pPr marL="0" lvl="0" indent="0" algn="ctr" defTabSz="466725">
            <a:lnSpc>
              <a:spcPct val="90000"/>
            </a:lnSpc>
            <a:spcBef>
              <a:spcPct val="0"/>
            </a:spcBef>
            <a:spcAft>
              <a:spcPct val="35000"/>
            </a:spcAft>
            <a:buNone/>
          </a:pPr>
          <a:r>
            <a:rPr lang="fr-FR" sz="1050" i="0" kern="1200" dirty="0">
              <a:solidFill>
                <a:schemeClr val="bg1"/>
              </a:solidFill>
            </a:rPr>
            <a:t>Cercles de parole</a:t>
          </a:r>
        </a:p>
      </dsp:txBody>
      <dsp:txXfrm>
        <a:off x="2371201" y="65717"/>
        <a:ext cx="890954" cy="890954"/>
      </dsp:txXfrm>
    </dsp:sp>
    <dsp:sp modelId="{07D4954E-1EA8-E042-9003-85A0A280FE9F}">
      <dsp:nvSpPr>
        <dsp:cNvPr id="0" name=""/>
        <dsp:cNvSpPr/>
      </dsp:nvSpPr>
      <dsp:spPr>
        <a:xfrm>
          <a:off x="3517346" y="1211862"/>
          <a:ext cx="1260000" cy="1260000"/>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chemeClr val="bg1"/>
              </a:solidFill>
            </a:rPr>
            <a:t>Institution</a:t>
          </a:r>
        </a:p>
        <a:p>
          <a:pPr marL="0" lvl="0" indent="0" algn="ctr" defTabSz="466725">
            <a:lnSpc>
              <a:spcPct val="90000"/>
            </a:lnSpc>
            <a:spcBef>
              <a:spcPct val="0"/>
            </a:spcBef>
            <a:spcAft>
              <a:spcPct val="35000"/>
            </a:spcAft>
            <a:buNone/>
          </a:pPr>
          <a:r>
            <a:rPr lang="fr-FR" sz="1050" i="0" kern="1200" dirty="0">
              <a:solidFill>
                <a:schemeClr val="bg1"/>
              </a:solidFill>
            </a:rPr>
            <a:t>École citoyenne </a:t>
          </a:r>
        </a:p>
      </dsp:txBody>
      <dsp:txXfrm>
        <a:off x="3701869" y="1396385"/>
        <a:ext cx="890954" cy="890954"/>
      </dsp:txXfrm>
    </dsp:sp>
    <dsp:sp modelId="{F86E2949-8871-2847-84FA-1A8DEE8F1CC4}">
      <dsp:nvSpPr>
        <dsp:cNvPr id="0" name=""/>
        <dsp:cNvSpPr/>
      </dsp:nvSpPr>
      <dsp:spPr>
        <a:xfrm>
          <a:off x="2186678" y="2542530"/>
          <a:ext cx="1260000" cy="1260000"/>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chemeClr val="bg1"/>
              </a:solidFill>
            </a:rPr>
            <a:t>Acteurs parascolaires </a:t>
          </a:r>
        </a:p>
        <a:p>
          <a:pPr marL="0" lvl="0" indent="0" algn="ctr" defTabSz="466725">
            <a:lnSpc>
              <a:spcPct val="90000"/>
            </a:lnSpc>
            <a:spcBef>
              <a:spcPct val="0"/>
            </a:spcBef>
            <a:spcAft>
              <a:spcPct val="35000"/>
            </a:spcAft>
            <a:buNone/>
          </a:pPr>
          <a:r>
            <a:rPr lang="fr-FR" sz="1050" i="0" kern="1200" dirty="0">
              <a:solidFill>
                <a:schemeClr val="bg1"/>
              </a:solidFill>
            </a:rPr>
            <a:t>Parents, PMS, associatifs</a:t>
          </a:r>
        </a:p>
      </dsp:txBody>
      <dsp:txXfrm>
        <a:off x="2371201" y="2727053"/>
        <a:ext cx="890954" cy="890954"/>
      </dsp:txXfrm>
    </dsp:sp>
    <dsp:sp modelId="{3867EF64-B462-401D-937F-11B2E58F269B}">
      <dsp:nvSpPr>
        <dsp:cNvPr id="0" name=""/>
        <dsp:cNvSpPr/>
      </dsp:nvSpPr>
      <dsp:spPr>
        <a:xfrm>
          <a:off x="856009" y="1211862"/>
          <a:ext cx="1260000" cy="1260000"/>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chemeClr val="bg1"/>
              </a:solidFill>
            </a:rPr>
            <a:t>Environnement</a:t>
          </a:r>
        </a:p>
        <a:p>
          <a:pPr marL="0" lvl="0" indent="0" algn="ctr" defTabSz="466725">
            <a:lnSpc>
              <a:spcPct val="90000"/>
            </a:lnSpc>
            <a:spcBef>
              <a:spcPct val="0"/>
            </a:spcBef>
            <a:spcAft>
              <a:spcPct val="35000"/>
            </a:spcAft>
            <a:buNone/>
          </a:pPr>
          <a:r>
            <a:rPr lang="fr-FR" sz="1050" b="0" i="0" kern="1200" dirty="0">
              <a:solidFill>
                <a:schemeClr val="bg1"/>
              </a:solidFill>
            </a:rPr>
            <a:t>Habiter son école </a:t>
          </a:r>
          <a:endParaRPr lang="fr-FR" sz="1050" i="0" kern="1200" dirty="0">
            <a:solidFill>
              <a:schemeClr val="bg1"/>
            </a:solidFill>
          </a:endParaRPr>
        </a:p>
      </dsp:txBody>
      <dsp:txXfrm>
        <a:off x="1040532" y="1396385"/>
        <a:ext cx="890954" cy="8909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05406-D9AE-43AD-B31D-019355B81849}">
      <dsp:nvSpPr>
        <dsp:cNvPr id="0" name=""/>
        <dsp:cNvSpPr/>
      </dsp:nvSpPr>
      <dsp:spPr>
        <a:xfrm>
          <a:off x="1061659" y="741851"/>
          <a:ext cx="1774436" cy="177443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BE" sz="3500" kern="1200" dirty="0">
              <a:solidFill>
                <a:schemeClr val="bg1"/>
              </a:solidFill>
            </a:rPr>
            <a:t>Règles</a:t>
          </a:r>
        </a:p>
      </dsp:txBody>
      <dsp:txXfrm>
        <a:off x="1321519" y="1001711"/>
        <a:ext cx="1254716" cy="1254716"/>
      </dsp:txXfrm>
    </dsp:sp>
    <dsp:sp modelId="{4BEEA38F-6911-4430-9FA1-8722474F6D63}">
      <dsp:nvSpPr>
        <dsp:cNvPr id="0" name=""/>
        <dsp:cNvSpPr/>
      </dsp:nvSpPr>
      <dsp:spPr>
        <a:xfrm>
          <a:off x="1505268" y="29242"/>
          <a:ext cx="887218" cy="887218"/>
        </a:xfrm>
        <a:prstGeom prst="ellipse">
          <a:avLst/>
        </a:prstGeom>
        <a:solidFill>
          <a:schemeClr val="accent6">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BE" sz="900" kern="1200" dirty="0">
              <a:solidFill>
                <a:schemeClr val="bg1"/>
              </a:solidFill>
            </a:rPr>
            <a:t>Je parle en "JE"</a:t>
          </a:r>
        </a:p>
      </dsp:txBody>
      <dsp:txXfrm>
        <a:off x="1635198" y="159172"/>
        <a:ext cx="627358" cy="627358"/>
      </dsp:txXfrm>
    </dsp:sp>
    <dsp:sp modelId="{06D444C4-0F3C-416D-8366-A28D92E0AA90}">
      <dsp:nvSpPr>
        <dsp:cNvPr id="0" name=""/>
        <dsp:cNvSpPr/>
      </dsp:nvSpPr>
      <dsp:spPr>
        <a:xfrm>
          <a:off x="2409236" y="464570"/>
          <a:ext cx="887218" cy="887218"/>
        </a:xfrm>
        <a:prstGeom prst="ellipse">
          <a:avLst/>
        </a:prstGeom>
        <a:solidFill>
          <a:schemeClr val="accent6">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BE" sz="900" kern="1200" dirty="0">
              <a:solidFill>
                <a:schemeClr val="bg1"/>
              </a:solidFill>
            </a:rPr>
            <a:t>J’écoute sans interrompre</a:t>
          </a:r>
        </a:p>
      </dsp:txBody>
      <dsp:txXfrm>
        <a:off x="2539166" y="594500"/>
        <a:ext cx="627358" cy="627358"/>
      </dsp:txXfrm>
    </dsp:sp>
    <dsp:sp modelId="{12624EBB-2368-4060-A6B6-C36668BBD533}">
      <dsp:nvSpPr>
        <dsp:cNvPr id="0" name=""/>
        <dsp:cNvSpPr/>
      </dsp:nvSpPr>
      <dsp:spPr>
        <a:xfrm>
          <a:off x="2632498" y="1442743"/>
          <a:ext cx="887218" cy="887218"/>
        </a:xfrm>
        <a:prstGeom prst="ellipse">
          <a:avLst/>
        </a:prstGeom>
        <a:solidFill>
          <a:schemeClr val="accent6">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BE" sz="900" kern="1200" dirty="0">
              <a:solidFill>
                <a:schemeClr val="bg1"/>
              </a:solidFill>
            </a:rPr>
            <a:t>Je ne nomme personne</a:t>
          </a:r>
        </a:p>
      </dsp:txBody>
      <dsp:txXfrm>
        <a:off x="2762428" y="1572673"/>
        <a:ext cx="627358" cy="627358"/>
      </dsp:txXfrm>
    </dsp:sp>
    <dsp:sp modelId="{AEEF8532-4385-4E57-9B23-777E8D9080FD}">
      <dsp:nvSpPr>
        <dsp:cNvPr id="0" name=""/>
        <dsp:cNvSpPr/>
      </dsp:nvSpPr>
      <dsp:spPr>
        <a:xfrm>
          <a:off x="2006933" y="2227177"/>
          <a:ext cx="887218" cy="887218"/>
        </a:xfrm>
        <a:prstGeom prst="ellipse">
          <a:avLst/>
        </a:prstGeom>
        <a:solidFill>
          <a:schemeClr val="accent6">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BE" sz="900" kern="1200" dirty="0">
              <a:solidFill>
                <a:schemeClr val="bg1"/>
              </a:solidFill>
            </a:rPr>
            <a:t>Je ne parle qu’une seule fois</a:t>
          </a:r>
        </a:p>
      </dsp:txBody>
      <dsp:txXfrm>
        <a:off x="2136863" y="2357107"/>
        <a:ext cx="627358" cy="627358"/>
      </dsp:txXfrm>
    </dsp:sp>
    <dsp:sp modelId="{54971EEC-08EE-4241-B52D-095F99C2417F}">
      <dsp:nvSpPr>
        <dsp:cNvPr id="0" name=""/>
        <dsp:cNvSpPr/>
      </dsp:nvSpPr>
      <dsp:spPr>
        <a:xfrm>
          <a:off x="1003604" y="2227177"/>
          <a:ext cx="887218" cy="887218"/>
        </a:xfrm>
        <a:prstGeom prst="ellipse">
          <a:avLst/>
        </a:prstGeom>
        <a:solidFill>
          <a:schemeClr val="accent6">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BE" sz="900" kern="1200" dirty="0">
              <a:solidFill>
                <a:schemeClr val="bg1"/>
              </a:solidFill>
            </a:rPr>
            <a:t>Je suis libre de parler ou de me taire</a:t>
          </a:r>
        </a:p>
      </dsp:txBody>
      <dsp:txXfrm>
        <a:off x="1133534" y="2357107"/>
        <a:ext cx="627358" cy="627358"/>
      </dsp:txXfrm>
    </dsp:sp>
    <dsp:sp modelId="{10BA4523-5087-4E0A-B57B-96BDB1319887}">
      <dsp:nvSpPr>
        <dsp:cNvPr id="0" name=""/>
        <dsp:cNvSpPr/>
      </dsp:nvSpPr>
      <dsp:spPr>
        <a:xfrm>
          <a:off x="378039" y="1442743"/>
          <a:ext cx="887218" cy="887218"/>
        </a:xfrm>
        <a:prstGeom prst="ellipse">
          <a:avLst/>
        </a:prstGeom>
        <a:solidFill>
          <a:schemeClr val="accent6">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BE" sz="900" kern="1200" dirty="0">
              <a:solidFill>
                <a:schemeClr val="bg1"/>
              </a:solidFill>
            </a:rPr>
            <a:t>Je ne me moque pas</a:t>
          </a:r>
        </a:p>
      </dsp:txBody>
      <dsp:txXfrm>
        <a:off x="507969" y="1572673"/>
        <a:ext cx="627358" cy="627358"/>
      </dsp:txXfrm>
    </dsp:sp>
    <dsp:sp modelId="{759720D4-08B9-4BBB-90DB-86BAA5D72BD2}">
      <dsp:nvSpPr>
        <dsp:cNvPr id="0" name=""/>
        <dsp:cNvSpPr/>
      </dsp:nvSpPr>
      <dsp:spPr>
        <a:xfrm>
          <a:off x="601300" y="464570"/>
          <a:ext cx="887218" cy="887218"/>
        </a:xfrm>
        <a:prstGeom prst="ellipse">
          <a:avLst/>
        </a:prstGeom>
        <a:solidFill>
          <a:schemeClr val="accent6">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BE" sz="900" kern="1200" dirty="0">
              <a:solidFill>
                <a:schemeClr val="bg1"/>
              </a:solidFill>
            </a:rPr>
            <a:t>Ce qui se dit ici reste ici</a:t>
          </a:r>
        </a:p>
      </dsp:txBody>
      <dsp:txXfrm>
        <a:off x="731230" y="594500"/>
        <a:ext cx="627358" cy="6273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756B4-3CE4-4FA6-9339-EBC9CEAB31A2}">
      <dsp:nvSpPr>
        <dsp:cNvPr id="0" name=""/>
        <dsp:cNvSpPr/>
      </dsp:nvSpPr>
      <dsp:spPr>
        <a:xfrm>
          <a:off x="447828" y="204454"/>
          <a:ext cx="2642176" cy="2642176"/>
        </a:xfrm>
        <a:prstGeom prst="pie">
          <a:avLst>
            <a:gd name="adj1" fmla="val 16200000"/>
            <a:gd name="adj2" fmla="val 18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La réalisation de soi et l’estime de soi</a:t>
          </a:r>
          <a:endParaRPr lang="fr-BE" sz="1400" kern="1200" dirty="0"/>
        </a:p>
      </dsp:txBody>
      <dsp:txXfrm>
        <a:off x="1840317" y="764343"/>
        <a:ext cx="943634" cy="786362"/>
      </dsp:txXfrm>
    </dsp:sp>
    <dsp:sp modelId="{DE7D8EC2-86F0-40C0-9376-81BFBDCCC642}">
      <dsp:nvSpPr>
        <dsp:cNvPr id="0" name=""/>
        <dsp:cNvSpPr/>
      </dsp:nvSpPr>
      <dsp:spPr>
        <a:xfrm>
          <a:off x="393411" y="298817"/>
          <a:ext cx="2642176" cy="2642176"/>
        </a:xfrm>
        <a:prstGeom prst="pie">
          <a:avLst>
            <a:gd name="adj1" fmla="val 1800000"/>
            <a:gd name="adj2" fmla="val 90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kern="1200" dirty="0"/>
            <a:t>L’interaction sociale</a:t>
          </a:r>
        </a:p>
      </dsp:txBody>
      <dsp:txXfrm>
        <a:off x="1022501" y="2013086"/>
        <a:ext cx="1415451" cy="691998"/>
      </dsp:txXfrm>
    </dsp:sp>
    <dsp:sp modelId="{E0A63236-AB76-4D29-93F5-11D012A46090}">
      <dsp:nvSpPr>
        <dsp:cNvPr id="0" name=""/>
        <dsp:cNvSpPr/>
      </dsp:nvSpPr>
      <dsp:spPr>
        <a:xfrm>
          <a:off x="338995" y="204454"/>
          <a:ext cx="2642176" cy="2642176"/>
        </a:xfrm>
        <a:prstGeom prst="pie">
          <a:avLst>
            <a:gd name="adj1" fmla="val 900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kern="1200" dirty="0"/>
            <a:t>La conscience de soi</a:t>
          </a:r>
        </a:p>
      </dsp:txBody>
      <dsp:txXfrm>
        <a:off x="645047" y="764343"/>
        <a:ext cx="943634" cy="786362"/>
      </dsp:txXfrm>
    </dsp:sp>
    <dsp:sp modelId="{74DE78D2-1DE9-435B-86B5-4663C2F2FF07}">
      <dsp:nvSpPr>
        <dsp:cNvPr id="0" name=""/>
        <dsp:cNvSpPr/>
      </dsp:nvSpPr>
      <dsp:spPr>
        <a:xfrm>
          <a:off x="284482" y="40890"/>
          <a:ext cx="2969302" cy="2969302"/>
        </a:xfrm>
        <a:prstGeom prst="circularArrow">
          <a:avLst>
            <a:gd name="adj1" fmla="val 5085"/>
            <a:gd name="adj2" fmla="val 327528"/>
            <a:gd name="adj3" fmla="val 1472472"/>
            <a:gd name="adj4" fmla="val 16199432"/>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9D892A-E74E-4A40-96E7-8AABD7603C4B}">
      <dsp:nvSpPr>
        <dsp:cNvPr id="0" name=""/>
        <dsp:cNvSpPr/>
      </dsp:nvSpPr>
      <dsp:spPr>
        <a:xfrm>
          <a:off x="229848" y="135087"/>
          <a:ext cx="2969302" cy="2969302"/>
        </a:xfrm>
        <a:prstGeom prst="circularArrow">
          <a:avLst>
            <a:gd name="adj1" fmla="val 5085"/>
            <a:gd name="adj2" fmla="val 327528"/>
            <a:gd name="adj3" fmla="val 8671970"/>
            <a:gd name="adj4" fmla="val 1800502"/>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3C8BDC-ABBC-4C04-9F99-C40911621089}">
      <dsp:nvSpPr>
        <dsp:cNvPr id="0" name=""/>
        <dsp:cNvSpPr/>
      </dsp:nvSpPr>
      <dsp:spPr>
        <a:xfrm>
          <a:off x="175214" y="40890"/>
          <a:ext cx="2969302" cy="2969302"/>
        </a:xfrm>
        <a:prstGeom prst="circularArrow">
          <a:avLst>
            <a:gd name="adj1" fmla="val 5085"/>
            <a:gd name="adj2" fmla="val 327528"/>
            <a:gd name="adj3" fmla="val 15873039"/>
            <a:gd name="adj4" fmla="val 90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EC34014-C2E7-47E9-A5B6-37082CFB6A53}"/>
              </a:ext>
            </a:extLst>
          </p:cNvPr>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61481FA4-A859-45F8-806B-9E9C60429447}"/>
              </a:ext>
            </a:extLst>
          </p:cNvPr>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8CCBE005-9135-48C3-9D38-6E3EB5979BAD}" type="datetimeFigureOut">
              <a:rPr lang="fr-BE" smtClean="0"/>
              <a:t>10-02-20</a:t>
            </a:fld>
            <a:endParaRPr lang="fr-BE"/>
          </a:p>
        </p:txBody>
      </p:sp>
      <p:sp>
        <p:nvSpPr>
          <p:cNvPr id="4" name="Espace réservé du pied de page 3">
            <a:extLst>
              <a:ext uri="{FF2B5EF4-FFF2-40B4-BE49-F238E27FC236}">
                <a16:creationId xmlns:a16="http://schemas.microsoft.com/office/drawing/2014/main" id="{25E9E65A-632D-4890-83CD-BAC38DC8549D}"/>
              </a:ext>
            </a:extLst>
          </p:cNvPr>
          <p:cNvSpPr>
            <a:spLocks noGrp="1"/>
          </p:cNvSpPr>
          <p:nvPr>
            <p:ph type="ftr" sz="quarter" idx="2"/>
          </p:nvPr>
        </p:nvSpPr>
        <p:spPr>
          <a:xfrm>
            <a:off x="0" y="9520238"/>
            <a:ext cx="2986088" cy="501650"/>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id="{13ED2CE0-61C5-4BD4-A251-3EDC56D02E1C}"/>
              </a:ext>
            </a:extLst>
          </p:cNvPr>
          <p:cNvSpPr>
            <a:spLocks noGrp="1"/>
          </p:cNvSpPr>
          <p:nvPr>
            <p:ph type="sldNum" sz="quarter" idx="3"/>
          </p:nvPr>
        </p:nvSpPr>
        <p:spPr>
          <a:xfrm>
            <a:off x="3902075" y="9520238"/>
            <a:ext cx="2986088" cy="501650"/>
          </a:xfrm>
          <a:prstGeom prst="rect">
            <a:avLst/>
          </a:prstGeom>
        </p:spPr>
        <p:txBody>
          <a:bodyPr vert="horz" lIns="91440" tIns="45720" rIns="91440" bIns="45720" rtlCol="0" anchor="b"/>
          <a:lstStyle>
            <a:lvl1pPr algn="r">
              <a:defRPr sz="1200"/>
            </a:lvl1pPr>
          </a:lstStyle>
          <a:p>
            <a:fld id="{1CE84684-54C8-4A90-94D6-A5335DF44636}" type="slidenum">
              <a:rPr lang="fr-BE" smtClean="0"/>
              <a:t>‹N°›</a:t>
            </a:fld>
            <a:endParaRPr lang="fr-BE"/>
          </a:p>
        </p:txBody>
      </p:sp>
    </p:spTree>
    <p:extLst>
      <p:ext uri="{BB962C8B-B14F-4D97-AF65-F5344CB8AC3E}">
        <p14:creationId xmlns:p14="http://schemas.microsoft.com/office/powerpoint/2010/main" val="1874463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104775" y="750888"/>
            <a:ext cx="6680200" cy="3759200"/>
          </a:xfrm>
          <a:prstGeom prst="rect">
            <a:avLst/>
          </a:prstGeom>
        </p:spPr>
        <p:txBody>
          <a:bodyPr lIns="96634" tIns="48317" rIns="96634" bIns="48317"/>
          <a:lstStyle/>
          <a:p>
            <a:endParaRPr/>
          </a:p>
        </p:txBody>
      </p:sp>
      <p:sp>
        <p:nvSpPr>
          <p:cNvPr id="216" name="Shape 216"/>
          <p:cNvSpPr>
            <a:spLocks noGrp="1"/>
          </p:cNvSpPr>
          <p:nvPr>
            <p:ph type="body" sz="quarter" idx="1"/>
          </p:nvPr>
        </p:nvSpPr>
        <p:spPr>
          <a:xfrm>
            <a:off x="918634" y="4760397"/>
            <a:ext cx="5052483" cy="4509850"/>
          </a:xfrm>
          <a:prstGeom prst="rect">
            <a:avLst/>
          </a:prstGeom>
        </p:spPr>
        <p:txBody>
          <a:bodyPr lIns="96634" tIns="48317" rIns="96634" bIns="48317"/>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423345"/>
            <a:ext cx="7772400" cy="1102519"/>
          </a:xfrm>
        </p:spPr>
        <p:txBody>
          <a:bodyPr/>
          <a:lstStyle/>
          <a:p>
            <a:r>
              <a:rPr lang="fr-FR"/>
              <a:t>Modifiez le style du titre</a:t>
            </a:r>
            <a:endParaRPr lang="fr-FR" dirty="0"/>
          </a:p>
        </p:txBody>
      </p:sp>
      <p:sp>
        <p:nvSpPr>
          <p:cNvPr id="3" name="Sous-titre 2"/>
          <p:cNvSpPr>
            <a:spLocks noGrp="1"/>
          </p:cNvSpPr>
          <p:nvPr>
            <p:ph type="subTitle" idx="1"/>
          </p:nvPr>
        </p:nvSpPr>
        <p:spPr>
          <a:xfrm>
            <a:off x="685800" y="2545157"/>
            <a:ext cx="7772400" cy="2061373"/>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1BDA6272-6C72-469A-9268-9810131D0ADB}"/>
              </a:ext>
            </a:extLst>
          </p:cNvPr>
          <p:cNvSpPr>
            <a:spLocks noGrp="1"/>
          </p:cNvSpPr>
          <p:nvPr>
            <p:ph type="dt" sz="half" idx="10"/>
          </p:nvPr>
        </p:nvSpPr>
        <p:spPr/>
        <p:txBody>
          <a:bodyPr/>
          <a:lstStyle>
            <a:lvl1pPr>
              <a:defRPr/>
            </a:lvl1pPr>
          </a:lstStyle>
          <a:p>
            <a:pPr>
              <a:defRPr/>
            </a:pPr>
            <a:fld id="{6C784309-E8B0-4CCE-A008-09339FA5BBBB}" type="datetimeFigureOut">
              <a:rPr lang="fr-FR"/>
              <a:pPr>
                <a:defRPr/>
              </a:pPr>
              <a:t>10/02/2020</a:t>
            </a:fld>
            <a:endParaRPr lang="fr-FR" dirty="0"/>
          </a:p>
        </p:txBody>
      </p:sp>
      <p:sp>
        <p:nvSpPr>
          <p:cNvPr id="5" name="Espace réservé du pied de page 4">
            <a:extLst>
              <a:ext uri="{FF2B5EF4-FFF2-40B4-BE49-F238E27FC236}">
                <a16:creationId xmlns:a16="http://schemas.microsoft.com/office/drawing/2014/main" id="{B2F72C33-5375-453F-848A-8965FB8647A1}"/>
              </a:ext>
            </a:extLst>
          </p:cNvPr>
          <p:cNvSpPr>
            <a:spLocks noGrp="1"/>
          </p:cNvSpPr>
          <p:nvPr>
            <p:ph type="ftr" sz="quarter" idx="11"/>
          </p:nvPr>
        </p:nvSpPr>
        <p:spPr/>
        <p:txBody>
          <a:bodyPr/>
          <a:lstStyle>
            <a:lvl1pPr>
              <a:defRPr/>
            </a:lvl1pPr>
          </a:lstStyle>
          <a:p>
            <a:r>
              <a:rPr lang="fr-BE"/>
              <a:t>Dossier de présentation - 02/2020</a:t>
            </a:r>
            <a:endParaRPr lang="fr-BE" dirty="0"/>
          </a:p>
        </p:txBody>
      </p:sp>
      <p:sp>
        <p:nvSpPr>
          <p:cNvPr id="6" name="Espace réservé du numéro de diapositive 5">
            <a:extLst>
              <a:ext uri="{FF2B5EF4-FFF2-40B4-BE49-F238E27FC236}">
                <a16:creationId xmlns:a16="http://schemas.microsoft.com/office/drawing/2014/main" id="{00F16690-702C-4A13-915B-921BE69F2643}"/>
              </a:ext>
            </a:extLst>
          </p:cNvPr>
          <p:cNvSpPr>
            <a:spLocks noGrp="1"/>
          </p:cNvSpPr>
          <p:nvPr>
            <p:ph type="sldNum" sz="quarter" idx="12"/>
          </p:nvPr>
        </p:nvSpPr>
        <p:spPr/>
        <p:txBody>
          <a:bodyPr/>
          <a:lstStyle>
            <a:lvl1pPr>
              <a:defRPr/>
            </a:lvl1pPr>
          </a:lstStyle>
          <a:p>
            <a:fld id="{86CB4B4D-7CA3-9044-876B-883B54F8677D}" type="slidenum">
              <a:rPr lang="fr-BE" smtClean="0"/>
              <a:pPr/>
              <a:t>‹N°›</a:t>
            </a:fld>
            <a:endParaRPr lang="fr-BE" dirty="0"/>
          </a:p>
        </p:txBody>
      </p:sp>
    </p:spTree>
    <p:extLst>
      <p:ext uri="{BB962C8B-B14F-4D97-AF65-F5344CB8AC3E}">
        <p14:creationId xmlns:p14="http://schemas.microsoft.com/office/powerpoint/2010/main" val="404791087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992105-2634-4A34-900D-80FD57BFF3F6}"/>
              </a:ext>
            </a:extLst>
          </p:cNvPr>
          <p:cNvSpPr>
            <a:spLocks noGrp="1"/>
          </p:cNvSpPr>
          <p:nvPr>
            <p:ph type="dt" sz="half" idx="10"/>
          </p:nvPr>
        </p:nvSpPr>
        <p:spPr/>
        <p:txBody>
          <a:bodyPr/>
          <a:lstStyle>
            <a:lvl1pPr>
              <a:defRPr/>
            </a:lvl1pPr>
          </a:lstStyle>
          <a:p>
            <a:pPr>
              <a:defRPr/>
            </a:pPr>
            <a:fld id="{B1201A47-314D-47E5-A9D2-A510961828C8}" type="datetimeFigureOut">
              <a:rPr lang="fr-FR"/>
              <a:pPr>
                <a:defRPr/>
              </a:pPr>
              <a:t>10/02/2020</a:t>
            </a:fld>
            <a:endParaRPr lang="fr-FR" dirty="0"/>
          </a:p>
        </p:txBody>
      </p:sp>
      <p:sp>
        <p:nvSpPr>
          <p:cNvPr id="5" name="Espace réservé du pied de page 4">
            <a:extLst>
              <a:ext uri="{FF2B5EF4-FFF2-40B4-BE49-F238E27FC236}">
                <a16:creationId xmlns:a16="http://schemas.microsoft.com/office/drawing/2014/main" id="{78AADA3C-5DF3-42D3-8BCF-2E6A15ABCE7A}"/>
              </a:ext>
            </a:extLst>
          </p:cNvPr>
          <p:cNvSpPr>
            <a:spLocks noGrp="1"/>
          </p:cNvSpPr>
          <p:nvPr>
            <p:ph type="ftr" sz="quarter" idx="11"/>
          </p:nvPr>
        </p:nvSpPr>
        <p:spPr/>
        <p:txBody>
          <a:bodyPr/>
          <a:lstStyle>
            <a:lvl1pPr>
              <a:defRPr/>
            </a:lvl1pPr>
          </a:lstStyle>
          <a:p>
            <a:r>
              <a:rPr lang="fr-BE"/>
              <a:t>Dossier de présentation - 02/2020</a:t>
            </a:r>
            <a:endParaRPr lang="fr-BE" dirty="0"/>
          </a:p>
        </p:txBody>
      </p:sp>
      <p:sp>
        <p:nvSpPr>
          <p:cNvPr id="6" name="Espace réservé du numéro de diapositive 5">
            <a:extLst>
              <a:ext uri="{FF2B5EF4-FFF2-40B4-BE49-F238E27FC236}">
                <a16:creationId xmlns:a16="http://schemas.microsoft.com/office/drawing/2014/main" id="{149FCAD4-DAEA-4E11-B119-8F005D0256D3}"/>
              </a:ext>
            </a:extLst>
          </p:cNvPr>
          <p:cNvSpPr>
            <a:spLocks noGrp="1"/>
          </p:cNvSpPr>
          <p:nvPr>
            <p:ph type="sldNum" sz="quarter" idx="12"/>
          </p:nvPr>
        </p:nvSpPr>
        <p:spPr/>
        <p:txBody>
          <a:bodyPr/>
          <a:lstStyle>
            <a:lvl1pPr>
              <a:defRPr/>
            </a:lvl1pPr>
          </a:lstStyle>
          <a:p>
            <a:fld id="{86CB4B4D-7CA3-9044-876B-883B54F8677D}" type="slidenum">
              <a:rPr lang="fr-BE" smtClean="0"/>
              <a:pPr/>
              <a:t>‹N°›</a:t>
            </a:fld>
            <a:endParaRPr lang="fr-BE" dirty="0"/>
          </a:p>
        </p:txBody>
      </p:sp>
    </p:spTree>
    <p:extLst>
      <p:ext uri="{BB962C8B-B14F-4D97-AF65-F5344CB8AC3E}">
        <p14:creationId xmlns:p14="http://schemas.microsoft.com/office/powerpoint/2010/main" val="162689158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247A83-F04B-4552-B3B1-DAAA8D517C98}"/>
              </a:ext>
            </a:extLst>
          </p:cNvPr>
          <p:cNvSpPr>
            <a:spLocks noGrp="1"/>
          </p:cNvSpPr>
          <p:nvPr>
            <p:ph type="dt" sz="half" idx="10"/>
          </p:nvPr>
        </p:nvSpPr>
        <p:spPr/>
        <p:txBody>
          <a:bodyPr/>
          <a:lstStyle>
            <a:lvl1pPr>
              <a:defRPr/>
            </a:lvl1pPr>
          </a:lstStyle>
          <a:p>
            <a:pPr>
              <a:defRPr/>
            </a:pPr>
            <a:fld id="{CFB02EA8-3422-4932-A3EA-67CF71F3CE96}" type="datetimeFigureOut">
              <a:rPr lang="fr-FR"/>
              <a:pPr>
                <a:defRPr/>
              </a:pPr>
              <a:t>10/02/2020</a:t>
            </a:fld>
            <a:endParaRPr lang="fr-FR" dirty="0"/>
          </a:p>
        </p:txBody>
      </p:sp>
      <p:sp>
        <p:nvSpPr>
          <p:cNvPr id="5" name="Espace réservé du pied de page 4">
            <a:extLst>
              <a:ext uri="{FF2B5EF4-FFF2-40B4-BE49-F238E27FC236}">
                <a16:creationId xmlns:a16="http://schemas.microsoft.com/office/drawing/2014/main" id="{E57B81C7-C40E-4F67-B963-E023925AD9D6}"/>
              </a:ext>
            </a:extLst>
          </p:cNvPr>
          <p:cNvSpPr>
            <a:spLocks noGrp="1"/>
          </p:cNvSpPr>
          <p:nvPr>
            <p:ph type="ftr" sz="quarter" idx="11"/>
          </p:nvPr>
        </p:nvSpPr>
        <p:spPr/>
        <p:txBody>
          <a:bodyPr/>
          <a:lstStyle>
            <a:lvl1pPr>
              <a:defRPr/>
            </a:lvl1pPr>
          </a:lstStyle>
          <a:p>
            <a:r>
              <a:rPr lang="fr-BE"/>
              <a:t>Dossier de présentation - 02/2020</a:t>
            </a:r>
            <a:endParaRPr lang="fr-BE" dirty="0"/>
          </a:p>
        </p:txBody>
      </p:sp>
      <p:sp>
        <p:nvSpPr>
          <p:cNvPr id="6" name="Espace réservé du numéro de diapositive 5">
            <a:extLst>
              <a:ext uri="{FF2B5EF4-FFF2-40B4-BE49-F238E27FC236}">
                <a16:creationId xmlns:a16="http://schemas.microsoft.com/office/drawing/2014/main" id="{2F29F1EA-DF4E-4612-A17D-84A665C24034}"/>
              </a:ext>
            </a:extLst>
          </p:cNvPr>
          <p:cNvSpPr>
            <a:spLocks noGrp="1"/>
          </p:cNvSpPr>
          <p:nvPr>
            <p:ph type="sldNum" sz="quarter" idx="12"/>
          </p:nvPr>
        </p:nvSpPr>
        <p:spPr/>
        <p:txBody>
          <a:bodyPr/>
          <a:lstStyle>
            <a:lvl1pPr>
              <a:defRPr/>
            </a:lvl1pPr>
          </a:lstStyle>
          <a:p>
            <a:fld id="{86CB4B4D-7CA3-9044-876B-883B54F8677D}" type="slidenum">
              <a:rPr lang="fr-BE" smtClean="0"/>
              <a:pPr/>
              <a:t>‹N°›</a:t>
            </a:fld>
            <a:endParaRPr lang="fr-BE" dirty="0"/>
          </a:p>
        </p:txBody>
      </p:sp>
    </p:spTree>
    <p:extLst>
      <p:ext uri="{BB962C8B-B14F-4D97-AF65-F5344CB8AC3E}">
        <p14:creationId xmlns:p14="http://schemas.microsoft.com/office/powerpoint/2010/main" val="176779132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9" name="Texte du titre"/>
          <p:cNvSpPr txBox="1">
            <a:spLocks noGrp="1"/>
          </p:cNvSpPr>
          <p:nvPr>
            <p:ph type="title"/>
          </p:nvPr>
        </p:nvSpPr>
        <p:spPr>
          <a:prstGeom prst="rect">
            <a:avLst/>
          </a:prstGeom>
        </p:spPr>
        <p:txBody>
          <a:bodyPr>
            <a:normAutofit/>
          </a:bodyPr>
          <a:lstStyle>
            <a:lvl1pPr algn="l">
              <a:defRPr sz="2400">
                <a:solidFill>
                  <a:srgbClr val="185969"/>
                </a:solidFill>
                <a:effectLst>
                  <a:outerShdw blurRad="38100" dist="38100" dir="2700000" algn="tl">
                    <a:srgbClr val="000000">
                      <a:alpha val="43137"/>
                    </a:srgbClr>
                  </a:outerShdw>
                </a:effectLst>
              </a:defRPr>
            </a:lvl1pPr>
          </a:lstStyle>
          <a:p>
            <a:r>
              <a:rPr dirty="0" err="1"/>
              <a:t>Texte</a:t>
            </a:r>
            <a:r>
              <a:rPr dirty="0"/>
              <a:t> du </a:t>
            </a:r>
            <a:r>
              <a:rPr dirty="0" err="1"/>
              <a:t>titre</a:t>
            </a:r>
            <a:endParaRPr dirty="0"/>
          </a:p>
        </p:txBody>
      </p:sp>
      <p:sp>
        <p:nvSpPr>
          <p:cNvPr id="30" name="Texte niveau 1…"/>
          <p:cNvSpPr txBox="1">
            <a:spLocks noGrp="1"/>
          </p:cNvSpPr>
          <p:nvPr>
            <p:ph type="body" idx="1"/>
          </p:nvPr>
        </p:nvSpPr>
        <p:spPr>
          <a:prstGeom prst="rect">
            <a:avLst/>
          </a:prstGeom>
        </p:spPr>
        <p:txBody>
          <a:bodyPr>
            <a:normAutofit/>
          </a:bodyPr>
          <a:lstStyle>
            <a:lvl1pPr>
              <a:defRPr sz="1350">
                <a:solidFill>
                  <a:srgbClr val="185969"/>
                </a:solidFill>
              </a:defRPr>
            </a:lvl1pPr>
            <a:lvl2pPr>
              <a:defRPr sz="1350">
                <a:solidFill>
                  <a:srgbClr val="185969"/>
                </a:solidFill>
              </a:defRPr>
            </a:lvl2pPr>
            <a:lvl3pPr>
              <a:defRPr sz="1350">
                <a:solidFill>
                  <a:srgbClr val="185969"/>
                </a:solidFill>
              </a:defRPr>
            </a:lvl3pPr>
            <a:lvl4pPr>
              <a:defRPr sz="1350">
                <a:solidFill>
                  <a:srgbClr val="185969"/>
                </a:solidFill>
              </a:defRPr>
            </a:lvl4pPr>
            <a:lvl5pPr>
              <a:defRPr sz="1350">
                <a:solidFill>
                  <a:srgbClr val="185969"/>
                </a:solidFill>
              </a:defRPr>
            </a:lvl5p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31" name="Numéro de diapositive"/>
          <p:cNvSpPr txBox="1">
            <a:spLocks noGrp="1"/>
          </p:cNvSpPr>
          <p:nvPr>
            <p:ph type="sldNum" sz="quarter" idx="2"/>
          </p:nvPr>
        </p:nvSpPr>
        <p:spPr>
          <a:prstGeom prst="rect">
            <a:avLst/>
          </a:prstGeom>
        </p:spPr>
        <p:txBody>
          <a:bodyPr/>
          <a:lstStyle>
            <a:lvl1pPr>
              <a:defRPr sz="600"/>
            </a:lvl1pPr>
          </a:lstStyle>
          <a:p>
            <a:fld id="{86CB4B4D-7CA3-9044-876B-883B54F8677D}" type="slidenum">
              <a:rPr lang="fr-BE" smtClean="0"/>
              <a:pPr/>
              <a:t>‹N°›</a:t>
            </a:fld>
            <a:endParaRPr lang="fr-BE" dirty="0"/>
          </a:p>
        </p:txBody>
      </p:sp>
      <p:sp>
        <p:nvSpPr>
          <p:cNvPr id="2" name="Espace réservé du pied de page 1">
            <a:extLst>
              <a:ext uri="{FF2B5EF4-FFF2-40B4-BE49-F238E27FC236}">
                <a16:creationId xmlns:a16="http://schemas.microsoft.com/office/drawing/2014/main" id="{E2B2CBDB-292D-4907-AA5C-B2BCAF830658}"/>
              </a:ext>
            </a:extLst>
          </p:cNvPr>
          <p:cNvSpPr>
            <a:spLocks noGrp="1"/>
          </p:cNvSpPr>
          <p:nvPr>
            <p:ph type="ftr" sz="quarter" idx="10"/>
          </p:nvPr>
        </p:nvSpPr>
        <p:spPr/>
        <p:txBody>
          <a:bodyPr/>
          <a:lstStyle/>
          <a:p>
            <a:r>
              <a:rPr lang="fr-BE" dirty="0"/>
              <a:t>Dossier de présentation - 02/2020</a:t>
            </a:r>
          </a:p>
        </p:txBody>
      </p:sp>
    </p:spTree>
    <p:extLst>
      <p:ext uri="{BB962C8B-B14F-4D97-AF65-F5344CB8AC3E}">
        <p14:creationId xmlns:p14="http://schemas.microsoft.com/office/powerpoint/2010/main" val="1825125604"/>
      </p:ext>
    </p:extLst>
  </p:cSld>
  <p:clrMapOvr>
    <a:masterClrMapping/>
  </p:clrMapOvr>
  <p:transition spd="med"/>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21" name="Texte du titre"/>
          <p:cNvSpPr txBox="1">
            <a:spLocks noGrp="1"/>
          </p:cNvSpPr>
          <p:nvPr>
            <p:ph type="title"/>
          </p:nvPr>
        </p:nvSpPr>
        <p:spPr>
          <a:prstGeom prst="rect">
            <a:avLst/>
          </a:prstGeom>
        </p:spPr>
        <p:txBody>
          <a:bodyPr/>
          <a:lstStyle/>
          <a:p>
            <a:r>
              <a:t>Texte du titre</a:t>
            </a:r>
          </a:p>
        </p:txBody>
      </p:sp>
      <p:sp>
        <p:nvSpPr>
          <p:cNvPr id="22" name="Numéro de diapositive"/>
          <p:cNvSpPr txBox="1">
            <a:spLocks noGrp="1"/>
          </p:cNvSpPr>
          <p:nvPr>
            <p:ph type="sldNum" sz="quarter" idx="2"/>
          </p:nvPr>
        </p:nvSpPr>
        <p:spPr>
          <a:xfrm>
            <a:off x="8413186" y="4772080"/>
            <a:ext cx="273615" cy="264213"/>
          </a:xfrm>
          <a:prstGeom prst="rect">
            <a:avLst/>
          </a:prstGeom>
        </p:spPr>
        <p:txBody>
          <a:bodyPr/>
          <a:lstStyle>
            <a:lvl1pPr>
              <a:defRPr sz="900"/>
            </a:lvl1pPr>
          </a:lstStyle>
          <a:p>
            <a:fld id="{86CB4B4D-7CA3-9044-876B-883B54F8677D}" type="slidenum">
              <a:t>‹N°›</a:t>
            </a:fld>
            <a:endParaRPr/>
          </a:p>
        </p:txBody>
      </p:sp>
    </p:spTree>
    <p:extLst>
      <p:ext uri="{BB962C8B-B14F-4D97-AF65-F5344CB8AC3E}">
        <p14:creationId xmlns:p14="http://schemas.microsoft.com/office/powerpoint/2010/main" val="146440836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9" name="Numéro de diapositive"/>
          <p:cNvSpPr txBox="1">
            <a:spLocks noGrp="1"/>
          </p:cNvSpPr>
          <p:nvPr>
            <p:ph type="sldNum" sz="quarter" idx="2"/>
          </p:nvPr>
        </p:nvSpPr>
        <p:spPr>
          <a:xfrm>
            <a:off x="8413186" y="4772080"/>
            <a:ext cx="273615" cy="264213"/>
          </a:xfrm>
          <a:prstGeom prst="rect">
            <a:avLst/>
          </a:prstGeom>
        </p:spPr>
        <p:txBody>
          <a:bodyPr/>
          <a:lstStyle>
            <a:lvl1pPr>
              <a:defRPr sz="900"/>
            </a:lvl1pPr>
          </a:lstStyle>
          <a:p>
            <a:fld id="{86CB4B4D-7CA3-9044-876B-883B54F8677D}" type="slidenum">
              <a:t>‹N°›</a:t>
            </a:fld>
            <a:endParaRPr/>
          </a:p>
        </p:txBody>
      </p:sp>
    </p:spTree>
    <p:extLst>
      <p:ext uri="{BB962C8B-B14F-4D97-AF65-F5344CB8AC3E}">
        <p14:creationId xmlns:p14="http://schemas.microsoft.com/office/powerpoint/2010/main" val="337741681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OBJECT_WITH_CAPTION_TEXT">
    <p:spTree>
      <p:nvGrpSpPr>
        <p:cNvPr id="1" name=""/>
        <p:cNvGrpSpPr/>
        <p:nvPr/>
      </p:nvGrpSpPr>
      <p:grpSpPr>
        <a:xfrm>
          <a:off x="0" y="0"/>
          <a:ext cx="0" cy="0"/>
          <a:chOff x="0" y="0"/>
          <a:chExt cx="0" cy="0"/>
        </a:xfrm>
      </p:grpSpPr>
      <p:sp>
        <p:nvSpPr>
          <p:cNvPr id="38" name="Texte du titre"/>
          <p:cNvSpPr txBox="1">
            <a:spLocks noGrp="1"/>
          </p:cNvSpPr>
          <p:nvPr>
            <p:ph type="title"/>
          </p:nvPr>
        </p:nvSpPr>
        <p:spPr>
          <a:xfrm>
            <a:off x="457202" y="204787"/>
            <a:ext cx="3008317" cy="871541"/>
          </a:xfrm>
          <a:prstGeom prst="rect">
            <a:avLst/>
          </a:prstGeom>
        </p:spPr>
        <p:txBody>
          <a:bodyPr anchor="b"/>
          <a:lstStyle>
            <a:lvl1pPr algn="l">
              <a:defRPr sz="1500" b="1"/>
            </a:lvl1pPr>
          </a:lstStyle>
          <a:p>
            <a:r>
              <a:t>Texte du titre</a:t>
            </a:r>
          </a:p>
        </p:txBody>
      </p:sp>
      <p:sp>
        <p:nvSpPr>
          <p:cNvPr id="39" name="Texte niveau 1…"/>
          <p:cNvSpPr txBox="1">
            <a:spLocks noGrp="1"/>
          </p:cNvSpPr>
          <p:nvPr>
            <p:ph type="body" idx="1"/>
          </p:nvPr>
        </p:nvSpPr>
        <p:spPr>
          <a:xfrm>
            <a:off x="3575050" y="204788"/>
            <a:ext cx="5111751" cy="4389836"/>
          </a:xfrm>
          <a:prstGeom prst="rect">
            <a:avLst/>
          </a:prstGeom>
        </p:spPr>
        <p:txBody>
          <a:bodyPr/>
          <a:lstStyle>
            <a:lvl1pPr indent="19050">
              <a:spcBef>
                <a:spcPts val="450"/>
              </a:spcBef>
            </a:lvl1pPr>
            <a:lvl2pPr indent="381000">
              <a:spcBef>
                <a:spcPts val="450"/>
              </a:spcBef>
            </a:lvl2pPr>
            <a:lvl3pPr indent="742950">
              <a:spcBef>
                <a:spcPts val="450"/>
              </a:spcBef>
            </a:lvl3pPr>
            <a:lvl4pPr indent="1104900">
              <a:spcBef>
                <a:spcPts val="450"/>
              </a:spcBef>
            </a:lvl4pPr>
            <a:lvl5pPr indent="1447800">
              <a:spcBef>
                <a:spcPts val="450"/>
              </a:spcBef>
            </a:lvl5pPr>
          </a:lstStyle>
          <a:p>
            <a:r>
              <a:t>Texte niveau 1</a:t>
            </a:r>
          </a:p>
          <a:p>
            <a:pPr lvl="1"/>
            <a:r>
              <a:t>Texte niveau 2</a:t>
            </a:r>
          </a:p>
          <a:p>
            <a:pPr lvl="2"/>
            <a:r>
              <a:t>Texte niveau 3</a:t>
            </a:r>
          </a:p>
          <a:p>
            <a:pPr lvl="3"/>
            <a:r>
              <a:t>Texte niveau 4</a:t>
            </a:r>
          </a:p>
          <a:p>
            <a:pPr lvl="4"/>
            <a:r>
              <a:t>Texte niveau 5</a:t>
            </a:r>
          </a:p>
        </p:txBody>
      </p:sp>
      <p:sp>
        <p:nvSpPr>
          <p:cNvPr id="40" name="Google Shape;36;p5"/>
          <p:cNvSpPr txBox="1">
            <a:spLocks noGrp="1"/>
          </p:cNvSpPr>
          <p:nvPr>
            <p:ph type="body" sz="half" idx="13"/>
          </p:nvPr>
        </p:nvSpPr>
        <p:spPr>
          <a:xfrm>
            <a:off x="457201" y="1076328"/>
            <a:ext cx="3008316" cy="3518297"/>
          </a:xfrm>
          <a:prstGeom prst="rect">
            <a:avLst/>
          </a:prstGeom>
        </p:spPr>
        <p:txBody>
          <a:bodyPr/>
          <a:lstStyle>
            <a:lvl1pPr marL="457200" indent="-342900">
              <a:buSzPts val="3200"/>
              <a:buChar char="•"/>
              <a:defRPr/>
            </a:lvl1pPr>
          </a:lstStyle>
          <a:p>
            <a:pPr marL="457200" indent="-342900">
              <a:buSzPts val="3200"/>
              <a:buChar char="•"/>
            </a:pPr>
            <a:endParaRPr/>
          </a:p>
        </p:txBody>
      </p:sp>
      <p:sp>
        <p:nvSpPr>
          <p:cNvPr id="41" name="Numéro de diapositive"/>
          <p:cNvSpPr txBox="1">
            <a:spLocks noGrp="1"/>
          </p:cNvSpPr>
          <p:nvPr>
            <p:ph type="sldNum" sz="quarter" idx="2"/>
          </p:nvPr>
        </p:nvSpPr>
        <p:spPr>
          <a:xfrm>
            <a:off x="8413186" y="4772080"/>
            <a:ext cx="273615" cy="264213"/>
          </a:xfrm>
          <a:prstGeom prst="rect">
            <a:avLst/>
          </a:prstGeom>
        </p:spPr>
        <p:txBody>
          <a:bodyPr/>
          <a:lstStyle>
            <a:lvl1pPr>
              <a:defRPr sz="900"/>
            </a:lvl1pPr>
          </a:lstStyle>
          <a:p>
            <a:fld id="{86CB4B4D-7CA3-9044-876B-883B54F8677D}" type="slidenum">
              <a:t>‹N°›</a:t>
            </a:fld>
            <a:endParaRPr/>
          </a:p>
        </p:txBody>
      </p:sp>
    </p:spTree>
    <p:extLst>
      <p:ext uri="{BB962C8B-B14F-4D97-AF65-F5344CB8AC3E}">
        <p14:creationId xmlns:p14="http://schemas.microsoft.com/office/powerpoint/2010/main" val="125334054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1"/>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B9720A6-8657-4DE8-A182-F7F6B596E007}"/>
              </a:ext>
            </a:extLst>
          </p:cNvPr>
          <p:cNvSpPr>
            <a:spLocks noGrp="1"/>
          </p:cNvSpPr>
          <p:nvPr>
            <p:ph type="dt" sz="half" idx="10"/>
          </p:nvPr>
        </p:nvSpPr>
        <p:spPr/>
        <p:txBody>
          <a:bodyPr/>
          <a:lstStyle>
            <a:lvl1pPr>
              <a:defRPr/>
            </a:lvl1pPr>
          </a:lstStyle>
          <a:p>
            <a:pPr>
              <a:defRPr/>
            </a:pPr>
            <a:fld id="{C59259B2-F703-44CC-99C8-C366CC4BD4A6}" type="datetimeFigureOut">
              <a:rPr lang="fr-FR"/>
              <a:pPr>
                <a:defRPr/>
              </a:pPr>
              <a:t>10/02/2020</a:t>
            </a:fld>
            <a:endParaRPr lang="fr-FR"/>
          </a:p>
        </p:txBody>
      </p:sp>
      <p:sp>
        <p:nvSpPr>
          <p:cNvPr id="5" name="Espace réservé du pied de page 4">
            <a:extLst>
              <a:ext uri="{FF2B5EF4-FFF2-40B4-BE49-F238E27FC236}">
                <a16:creationId xmlns:a16="http://schemas.microsoft.com/office/drawing/2014/main" id="{D7406320-05A8-45B6-B7B5-6ACD5009485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55CFDF8-DB13-4527-AAAB-30CA5C6E0BA1}"/>
              </a:ext>
            </a:extLst>
          </p:cNvPr>
          <p:cNvSpPr>
            <a:spLocks noGrp="1"/>
          </p:cNvSpPr>
          <p:nvPr>
            <p:ph type="sldNum" sz="quarter" idx="12"/>
          </p:nvPr>
        </p:nvSpPr>
        <p:spPr/>
        <p:txBody>
          <a:bodyPr/>
          <a:lstStyle>
            <a:lvl1pPr>
              <a:defRPr/>
            </a:lvl1pPr>
          </a:lstStyle>
          <a:p>
            <a:pPr>
              <a:defRPr/>
            </a:pPr>
            <a:fld id="{79C98409-507D-43AF-AD43-D54D94E3DAA8}" type="slidenum">
              <a:rPr lang="fr-FR"/>
              <a:pPr>
                <a:defRPr/>
              </a:pPr>
              <a:t>‹N°›</a:t>
            </a:fld>
            <a:endParaRPr lang="fr-FR"/>
          </a:p>
        </p:txBody>
      </p:sp>
    </p:spTree>
    <p:extLst>
      <p:ext uri="{BB962C8B-B14F-4D97-AF65-F5344CB8AC3E}">
        <p14:creationId xmlns:p14="http://schemas.microsoft.com/office/powerpoint/2010/main" val="2695460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07FBD82-1F07-4F92-9956-42ED67AC290C}"/>
              </a:ext>
            </a:extLst>
          </p:cNvPr>
          <p:cNvSpPr>
            <a:spLocks noGrp="1"/>
          </p:cNvSpPr>
          <p:nvPr>
            <p:ph type="dt" sz="half" idx="10"/>
          </p:nvPr>
        </p:nvSpPr>
        <p:spPr/>
        <p:txBody>
          <a:bodyPr/>
          <a:lstStyle>
            <a:lvl1pPr>
              <a:defRPr/>
            </a:lvl1pPr>
          </a:lstStyle>
          <a:p>
            <a:pPr>
              <a:defRPr/>
            </a:pPr>
            <a:fld id="{107036C5-8FFD-4E7C-A67C-B6ADAB9C008E}" type="datetimeFigureOut">
              <a:rPr lang="fr-FR"/>
              <a:pPr>
                <a:defRPr/>
              </a:pPr>
              <a:t>10/02/2020</a:t>
            </a:fld>
            <a:endParaRPr lang="fr-FR"/>
          </a:p>
        </p:txBody>
      </p:sp>
      <p:sp>
        <p:nvSpPr>
          <p:cNvPr id="5" name="Espace réservé du pied de page 4">
            <a:extLst>
              <a:ext uri="{FF2B5EF4-FFF2-40B4-BE49-F238E27FC236}">
                <a16:creationId xmlns:a16="http://schemas.microsoft.com/office/drawing/2014/main" id="{2F456AAE-1A05-47B9-92A1-3FC7CE81C21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FEA4632-775D-4E0B-AA1E-C5BC156AE6AD}"/>
              </a:ext>
            </a:extLst>
          </p:cNvPr>
          <p:cNvSpPr>
            <a:spLocks noGrp="1"/>
          </p:cNvSpPr>
          <p:nvPr>
            <p:ph type="sldNum" sz="quarter" idx="12"/>
          </p:nvPr>
        </p:nvSpPr>
        <p:spPr/>
        <p:txBody>
          <a:bodyPr/>
          <a:lstStyle>
            <a:lvl1pPr>
              <a:defRPr/>
            </a:lvl1pPr>
          </a:lstStyle>
          <a:p>
            <a:pPr>
              <a:defRPr/>
            </a:pPr>
            <a:fld id="{CD939DE1-D6A0-4ABF-B30B-87A2A2B868E2}" type="slidenum">
              <a:rPr lang="fr-FR"/>
              <a:pPr>
                <a:defRPr/>
              </a:pPr>
              <a:t>‹N°›</a:t>
            </a:fld>
            <a:endParaRPr lang="fr-FR"/>
          </a:p>
        </p:txBody>
      </p:sp>
    </p:spTree>
    <p:extLst>
      <p:ext uri="{BB962C8B-B14F-4D97-AF65-F5344CB8AC3E}">
        <p14:creationId xmlns:p14="http://schemas.microsoft.com/office/powerpoint/2010/main" val="4091662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225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EAFD776-430A-42A5-99E8-0753F45563CE}"/>
              </a:ext>
            </a:extLst>
          </p:cNvPr>
          <p:cNvSpPr>
            <a:spLocks noGrp="1"/>
          </p:cNvSpPr>
          <p:nvPr>
            <p:ph type="dt" sz="half" idx="10"/>
          </p:nvPr>
        </p:nvSpPr>
        <p:spPr/>
        <p:txBody>
          <a:bodyPr/>
          <a:lstStyle>
            <a:lvl1pPr>
              <a:defRPr/>
            </a:lvl1pPr>
          </a:lstStyle>
          <a:p>
            <a:pPr>
              <a:defRPr/>
            </a:pPr>
            <a:fld id="{10CDB4D1-9719-45BE-97D1-85D0E617856C}" type="datetimeFigureOut">
              <a:rPr lang="fr-FR"/>
              <a:pPr>
                <a:defRPr/>
              </a:pPr>
              <a:t>10/02/2020</a:t>
            </a:fld>
            <a:endParaRPr lang="fr-FR"/>
          </a:p>
        </p:txBody>
      </p:sp>
      <p:sp>
        <p:nvSpPr>
          <p:cNvPr id="5" name="Espace réservé du pied de page 4">
            <a:extLst>
              <a:ext uri="{FF2B5EF4-FFF2-40B4-BE49-F238E27FC236}">
                <a16:creationId xmlns:a16="http://schemas.microsoft.com/office/drawing/2014/main" id="{1CD56AEE-154C-4839-BA1F-1BB20F060AB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43541AC-18A0-49A9-A173-2C68929CB3B8}"/>
              </a:ext>
            </a:extLst>
          </p:cNvPr>
          <p:cNvSpPr>
            <a:spLocks noGrp="1"/>
          </p:cNvSpPr>
          <p:nvPr>
            <p:ph type="sldNum" sz="quarter" idx="12"/>
          </p:nvPr>
        </p:nvSpPr>
        <p:spPr/>
        <p:txBody>
          <a:bodyPr/>
          <a:lstStyle>
            <a:lvl1pPr>
              <a:defRPr/>
            </a:lvl1pPr>
          </a:lstStyle>
          <a:p>
            <a:pPr>
              <a:defRPr/>
            </a:pPr>
            <a:fld id="{C5F25FBD-E138-4A51-AD36-8FA5059DE239}" type="slidenum">
              <a:rPr lang="fr-FR"/>
              <a:pPr>
                <a:defRPr/>
              </a:pPr>
              <a:t>‹N°›</a:t>
            </a:fld>
            <a:endParaRPr lang="fr-FR"/>
          </a:p>
        </p:txBody>
      </p:sp>
      <p:pic>
        <p:nvPicPr>
          <p:cNvPr id="9" name="Image 8">
            <a:extLst>
              <a:ext uri="{FF2B5EF4-FFF2-40B4-BE49-F238E27FC236}">
                <a16:creationId xmlns:a16="http://schemas.microsoft.com/office/drawing/2014/main" id="{1AC978C4-BACD-49B1-ADFF-39E2F52ED5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3745" y="97708"/>
            <a:ext cx="1221971" cy="432262"/>
          </a:xfrm>
          <a:prstGeom prst="rect">
            <a:avLst/>
          </a:prstGeom>
        </p:spPr>
      </p:pic>
    </p:spTree>
    <p:extLst>
      <p:ext uri="{BB962C8B-B14F-4D97-AF65-F5344CB8AC3E}">
        <p14:creationId xmlns:p14="http://schemas.microsoft.com/office/powerpoint/2010/main" val="2066378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C7826A2B-C29E-41CE-B544-74D36F86EF26}"/>
              </a:ext>
            </a:extLst>
          </p:cNvPr>
          <p:cNvSpPr>
            <a:spLocks noGrp="1"/>
          </p:cNvSpPr>
          <p:nvPr>
            <p:ph type="dt" sz="half" idx="10"/>
          </p:nvPr>
        </p:nvSpPr>
        <p:spPr/>
        <p:txBody>
          <a:bodyPr/>
          <a:lstStyle>
            <a:lvl1pPr>
              <a:defRPr/>
            </a:lvl1pPr>
          </a:lstStyle>
          <a:p>
            <a:pPr>
              <a:defRPr/>
            </a:pPr>
            <a:fld id="{03163F64-DFEA-41B1-A271-BBDA710C078D}" type="datetimeFigureOut">
              <a:rPr lang="fr-FR"/>
              <a:pPr>
                <a:defRPr/>
              </a:pPr>
              <a:t>10/02/2020</a:t>
            </a:fld>
            <a:endParaRPr lang="fr-FR"/>
          </a:p>
        </p:txBody>
      </p:sp>
      <p:sp>
        <p:nvSpPr>
          <p:cNvPr id="6" name="Espace réservé du pied de page 4">
            <a:extLst>
              <a:ext uri="{FF2B5EF4-FFF2-40B4-BE49-F238E27FC236}">
                <a16:creationId xmlns:a16="http://schemas.microsoft.com/office/drawing/2014/main" id="{E4DF54C0-005F-4AE1-9261-D2F5EDB680CC}"/>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65E95D66-9AC0-42AB-9270-76225878213F}"/>
              </a:ext>
            </a:extLst>
          </p:cNvPr>
          <p:cNvSpPr>
            <a:spLocks noGrp="1"/>
          </p:cNvSpPr>
          <p:nvPr>
            <p:ph type="sldNum" sz="quarter" idx="12"/>
          </p:nvPr>
        </p:nvSpPr>
        <p:spPr/>
        <p:txBody>
          <a:bodyPr/>
          <a:lstStyle>
            <a:lvl1pPr>
              <a:defRPr/>
            </a:lvl1pPr>
          </a:lstStyle>
          <a:p>
            <a:pPr>
              <a:defRPr/>
            </a:pPr>
            <a:fld id="{7F33D908-17F6-425E-8CAC-000DB9ED5F4A}" type="slidenum">
              <a:rPr lang="fr-FR"/>
              <a:pPr>
                <a:defRPr/>
              </a:pPr>
              <a:t>‹N°›</a:t>
            </a:fld>
            <a:endParaRPr lang="fr-FR"/>
          </a:p>
        </p:txBody>
      </p:sp>
    </p:spTree>
    <p:extLst>
      <p:ext uri="{BB962C8B-B14F-4D97-AF65-F5344CB8AC3E}">
        <p14:creationId xmlns:p14="http://schemas.microsoft.com/office/powerpoint/2010/main" val="280467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65D245-3201-419D-80CF-4CF34267004F}"/>
              </a:ext>
            </a:extLst>
          </p:cNvPr>
          <p:cNvSpPr>
            <a:spLocks noGrp="1"/>
          </p:cNvSpPr>
          <p:nvPr>
            <p:ph type="dt" sz="half" idx="10"/>
          </p:nvPr>
        </p:nvSpPr>
        <p:spPr/>
        <p:txBody>
          <a:bodyPr/>
          <a:lstStyle>
            <a:lvl1pPr>
              <a:defRPr/>
            </a:lvl1pPr>
          </a:lstStyle>
          <a:p>
            <a:pPr>
              <a:defRPr/>
            </a:pPr>
            <a:fld id="{3F8533CF-F18F-4358-A97B-2F5AC0789CD6}" type="datetimeFigureOut">
              <a:rPr lang="fr-FR"/>
              <a:pPr>
                <a:defRPr/>
              </a:pPr>
              <a:t>10/02/2020</a:t>
            </a:fld>
            <a:endParaRPr lang="fr-FR" dirty="0"/>
          </a:p>
        </p:txBody>
      </p:sp>
      <p:sp>
        <p:nvSpPr>
          <p:cNvPr id="5" name="Espace réservé du pied de page 4">
            <a:extLst>
              <a:ext uri="{FF2B5EF4-FFF2-40B4-BE49-F238E27FC236}">
                <a16:creationId xmlns:a16="http://schemas.microsoft.com/office/drawing/2014/main" id="{75FBF05B-F3B3-40CC-982C-CA93B10839EB}"/>
              </a:ext>
            </a:extLst>
          </p:cNvPr>
          <p:cNvSpPr>
            <a:spLocks noGrp="1"/>
          </p:cNvSpPr>
          <p:nvPr>
            <p:ph type="ftr" sz="quarter" idx="11"/>
          </p:nvPr>
        </p:nvSpPr>
        <p:spPr/>
        <p:txBody>
          <a:bodyPr/>
          <a:lstStyle>
            <a:lvl1pPr>
              <a:defRPr/>
            </a:lvl1pPr>
          </a:lstStyle>
          <a:p>
            <a:r>
              <a:rPr lang="fr-BE"/>
              <a:t>Dossier de présentation - 02/2020</a:t>
            </a:r>
            <a:endParaRPr lang="fr-BE" dirty="0"/>
          </a:p>
        </p:txBody>
      </p:sp>
      <p:sp>
        <p:nvSpPr>
          <p:cNvPr id="6" name="Espace réservé du numéro de diapositive 5">
            <a:extLst>
              <a:ext uri="{FF2B5EF4-FFF2-40B4-BE49-F238E27FC236}">
                <a16:creationId xmlns:a16="http://schemas.microsoft.com/office/drawing/2014/main" id="{F5A77342-6A16-4260-8E92-A126D85A1CFF}"/>
              </a:ext>
            </a:extLst>
          </p:cNvPr>
          <p:cNvSpPr>
            <a:spLocks noGrp="1"/>
          </p:cNvSpPr>
          <p:nvPr>
            <p:ph type="sldNum" sz="quarter" idx="12"/>
          </p:nvPr>
        </p:nvSpPr>
        <p:spPr/>
        <p:txBody>
          <a:bodyPr/>
          <a:lstStyle>
            <a:lvl1pPr>
              <a:defRPr/>
            </a:lvl1pPr>
          </a:lstStyle>
          <a:p>
            <a:fld id="{86CB4B4D-7CA3-9044-876B-883B54F8677D}" type="slidenum">
              <a:rPr lang="fr-BE" smtClean="0"/>
              <a:pPr/>
              <a:t>‹N°›</a:t>
            </a:fld>
            <a:endParaRPr lang="fr-BE" dirty="0"/>
          </a:p>
        </p:txBody>
      </p:sp>
    </p:spTree>
    <p:extLst>
      <p:ext uri="{BB962C8B-B14F-4D97-AF65-F5344CB8AC3E}">
        <p14:creationId xmlns:p14="http://schemas.microsoft.com/office/powerpoint/2010/main" val="3145090676"/>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1" y="1151335"/>
            <a:ext cx="4040188"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4" name="Espace réservé du contenu 3"/>
          <p:cNvSpPr>
            <a:spLocks noGrp="1"/>
          </p:cNvSpPr>
          <p:nvPr>
            <p:ph sz="half" idx="2"/>
          </p:nvPr>
        </p:nvSpPr>
        <p:spPr>
          <a:xfrm>
            <a:off x="457201"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7" y="1151335"/>
            <a:ext cx="4041775"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7"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AB9B10D2-1FD1-4F44-B028-4CD55D548594}"/>
              </a:ext>
            </a:extLst>
          </p:cNvPr>
          <p:cNvSpPr>
            <a:spLocks noGrp="1"/>
          </p:cNvSpPr>
          <p:nvPr>
            <p:ph type="dt" sz="half" idx="10"/>
          </p:nvPr>
        </p:nvSpPr>
        <p:spPr/>
        <p:txBody>
          <a:bodyPr/>
          <a:lstStyle>
            <a:lvl1pPr>
              <a:defRPr/>
            </a:lvl1pPr>
          </a:lstStyle>
          <a:p>
            <a:pPr>
              <a:defRPr/>
            </a:pPr>
            <a:fld id="{6EF5067C-CEA3-4F4A-A1ED-FCB9C31C8FEA}" type="datetimeFigureOut">
              <a:rPr lang="fr-FR"/>
              <a:pPr>
                <a:defRPr/>
              </a:pPr>
              <a:t>10/02/2020</a:t>
            </a:fld>
            <a:endParaRPr lang="fr-FR"/>
          </a:p>
        </p:txBody>
      </p:sp>
      <p:sp>
        <p:nvSpPr>
          <p:cNvPr id="8" name="Espace réservé du pied de page 4">
            <a:extLst>
              <a:ext uri="{FF2B5EF4-FFF2-40B4-BE49-F238E27FC236}">
                <a16:creationId xmlns:a16="http://schemas.microsoft.com/office/drawing/2014/main" id="{B4F0D16E-36C0-4C20-8AE2-8A1EFB610AEB}"/>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DB8BDAD2-672C-4224-9E16-3A6AB3A8DE83}"/>
              </a:ext>
            </a:extLst>
          </p:cNvPr>
          <p:cNvSpPr>
            <a:spLocks noGrp="1"/>
          </p:cNvSpPr>
          <p:nvPr>
            <p:ph type="sldNum" sz="quarter" idx="12"/>
          </p:nvPr>
        </p:nvSpPr>
        <p:spPr/>
        <p:txBody>
          <a:bodyPr/>
          <a:lstStyle>
            <a:lvl1pPr>
              <a:defRPr/>
            </a:lvl1pPr>
          </a:lstStyle>
          <a:p>
            <a:pPr>
              <a:defRPr/>
            </a:pPr>
            <a:fld id="{388425D6-5B53-4A63-9323-53D97AC5EE47}" type="slidenum">
              <a:rPr lang="fr-FR"/>
              <a:pPr>
                <a:defRPr/>
              </a:pPr>
              <a:t>‹N°›</a:t>
            </a:fld>
            <a:endParaRPr lang="fr-FR"/>
          </a:p>
        </p:txBody>
      </p:sp>
    </p:spTree>
    <p:extLst>
      <p:ext uri="{BB962C8B-B14F-4D97-AF65-F5344CB8AC3E}">
        <p14:creationId xmlns:p14="http://schemas.microsoft.com/office/powerpoint/2010/main" val="2207090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8736B9F9-9D8F-42E3-BF92-5C2BD271D8C7}"/>
              </a:ext>
            </a:extLst>
          </p:cNvPr>
          <p:cNvSpPr>
            <a:spLocks noGrp="1"/>
          </p:cNvSpPr>
          <p:nvPr>
            <p:ph type="dt" sz="half" idx="10"/>
          </p:nvPr>
        </p:nvSpPr>
        <p:spPr/>
        <p:txBody>
          <a:bodyPr/>
          <a:lstStyle>
            <a:lvl1pPr>
              <a:defRPr/>
            </a:lvl1pPr>
          </a:lstStyle>
          <a:p>
            <a:pPr>
              <a:defRPr/>
            </a:pPr>
            <a:fld id="{00A4CA1B-AA51-45C7-9A34-02D3803D2700}" type="datetimeFigureOut">
              <a:rPr lang="fr-FR"/>
              <a:pPr>
                <a:defRPr/>
              </a:pPr>
              <a:t>10/02/2020</a:t>
            </a:fld>
            <a:endParaRPr lang="fr-FR"/>
          </a:p>
        </p:txBody>
      </p:sp>
      <p:sp>
        <p:nvSpPr>
          <p:cNvPr id="4" name="Espace réservé du pied de page 4">
            <a:extLst>
              <a:ext uri="{FF2B5EF4-FFF2-40B4-BE49-F238E27FC236}">
                <a16:creationId xmlns:a16="http://schemas.microsoft.com/office/drawing/2014/main" id="{EA3C3325-61C3-4495-94A6-CBB345C9E76F}"/>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AE9BA63C-8C3E-4FB5-9B75-35F502EE757F}"/>
              </a:ext>
            </a:extLst>
          </p:cNvPr>
          <p:cNvSpPr>
            <a:spLocks noGrp="1"/>
          </p:cNvSpPr>
          <p:nvPr>
            <p:ph type="sldNum" sz="quarter" idx="12"/>
          </p:nvPr>
        </p:nvSpPr>
        <p:spPr/>
        <p:txBody>
          <a:bodyPr/>
          <a:lstStyle>
            <a:lvl1pPr>
              <a:defRPr/>
            </a:lvl1pPr>
          </a:lstStyle>
          <a:p>
            <a:pPr>
              <a:defRPr/>
            </a:pPr>
            <a:fld id="{F30C13F1-2104-4155-9901-BF00A9609505}" type="slidenum">
              <a:rPr lang="fr-FR"/>
              <a:pPr>
                <a:defRPr/>
              </a:pPr>
              <a:t>‹N°›</a:t>
            </a:fld>
            <a:endParaRPr lang="fr-FR"/>
          </a:p>
        </p:txBody>
      </p:sp>
    </p:spTree>
    <p:extLst>
      <p:ext uri="{BB962C8B-B14F-4D97-AF65-F5344CB8AC3E}">
        <p14:creationId xmlns:p14="http://schemas.microsoft.com/office/powerpoint/2010/main" val="3478339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E2982CF3-CE81-41F9-B3E4-AD5C2407EAE4}"/>
              </a:ext>
            </a:extLst>
          </p:cNvPr>
          <p:cNvSpPr>
            <a:spLocks noGrp="1"/>
          </p:cNvSpPr>
          <p:nvPr>
            <p:ph type="dt" sz="half" idx="10"/>
          </p:nvPr>
        </p:nvSpPr>
        <p:spPr/>
        <p:txBody>
          <a:bodyPr/>
          <a:lstStyle>
            <a:lvl1pPr>
              <a:defRPr/>
            </a:lvl1pPr>
          </a:lstStyle>
          <a:p>
            <a:pPr>
              <a:defRPr/>
            </a:pPr>
            <a:fld id="{5F9FB169-AEAD-47D0-A10A-E0C78B3E12EF}" type="datetimeFigureOut">
              <a:rPr lang="fr-FR"/>
              <a:pPr>
                <a:defRPr/>
              </a:pPr>
              <a:t>10/02/2020</a:t>
            </a:fld>
            <a:endParaRPr lang="fr-FR"/>
          </a:p>
        </p:txBody>
      </p:sp>
      <p:sp>
        <p:nvSpPr>
          <p:cNvPr id="3" name="Espace réservé du pied de page 4">
            <a:extLst>
              <a:ext uri="{FF2B5EF4-FFF2-40B4-BE49-F238E27FC236}">
                <a16:creationId xmlns:a16="http://schemas.microsoft.com/office/drawing/2014/main" id="{B09C5A8C-E92E-4DA0-84EC-247E9B47C888}"/>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356390EC-C1C4-4D1B-BF63-2DA020AB5A9B}"/>
              </a:ext>
            </a:extLst>
          </p:cNvPr>
          <p:cNvSpPr>
            <a:spLocks noGrp="1"/>
          </p:cNvSpPr>
          <p:nvPr>
            <p:ph type="sldNum" sz="quarter" idx="12"/>
          </p:nvPr>
        </p:nvSpPr>
        <p:spPr/>
        <p:txBody>
          <a:bodyPr/>
          <a:lstStyle>
            <a:lvl1pPr>
              <a:defRPr/>
            </a:lvl1pPr>
          </a:lstStyle>
          <a:p>
            <a:pPr>
              <a:defRPr/>
            </a:pPr>
            <a:fld id="{98F5D3B0-4C8E-4EBA-B68E-50C9806804D5}" type="slidenum">
              <a:rPr lang="fr-FR"/>
              <a:pPr>
                <a:defRPr/>
              </a:pPr>
              <a:t>‹N°›</a:t>
            </a:fld>
            <a:endParaRPr lang="fr-FR"/>
          </a:p>
        </p:txBody>
      </p:sp>
    </p:spTree>
    <p:extLst>
      <p:ext uri="{BB962C8B-B14F-4D97-AF65-F5344CB8AC3E}">
        <p14:creationId xmlns:p14="http://schemas.microsoft.com/office/powerpoint/2010/main" val="4104923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1125" b="1"/>
            </a:lvl1pPr>
          </a:lstStyle>
          <a:p>
            <a:r>
              <a:rPr lang="fr-FR"/>
              <a:t>Modifiez le style du titre</a:t>
            </a:r>
          </a:p>
        </p:txBody>
      </p:sp>
      <p:sp>
        <p:nvSpPr>
          <p:cNvPr id="3" name="Espace réservé du contenu 2"/>
          <p:cNvSpPr>
            <a:spLocks noGrp="1"/>
          </p:cNvSpPr>
          <p:nvPr>
            <p:ph idx="1"/>
          </p:nvPr>
        </p:nvSpPr>
        <p:spPr>
          <a:xfrm>
            <a:off x="3575050" y="204790"/>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076328"/>
            <a:ext cx="3008313"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51702221-1E1E-4A55-8CC7-5FAD0C7D2BC6}"/>
              </a:ext>
            </a:extLst>
          </p:cNvPr>
          <p:cNvSpPr>
            <a:spLocks noGrp="1"/>
          </p:cNvSpPr>
          <p:nvPr>
            <p:ph type="dt" sz="half" idx="10"/>
          </p:nvPr>
        </p:nvSpPr>
        <p:spPr/>
        <p:txBody>
          <a:bodyPr/>
          <a:lstStyle>
            <a:lvl1pPr>
              <a:defRPr/>
            </a:lvl1pPr>
          </a:lstStyle>
          <a:p>
            <a:pPr>
              <a:defRPr/>
            </a:pPr>
            <a:fld id="{08B12841-AA7A-45C8-8588-00073BAE2F4A}" type="datetimeFigureOut">
              <a:rPr lang="fr-FR"/>
              <a:pPr>
                <a:defRPr/>
              </a:pPr>
              <a:t>10/02/2020</a:t>
            </a:fld>
            <a:endParaRPr lang="fr-FR"/>
          </a:p>
        </p:txBody>
      </p:sp>
      <p:sp>
        <p:nvSpPr>
          <p:cNvPr id="6" name="Espace réservé du pied de page 4">
            <a:extLst>
              <a:ext uri="{FF2B5EF4-FFF2-40B4-BE49-F238E27FC236}">
                <a16:creationId xmlns:a16="http://schemas.microsoft.com/office/drawing/2014/main" id="{37439C10-E91C-4F58-AB68-1DA90C800EF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E982DF72-DC0B-4425-9081-1C57FDF74B98}"/>
              </a:ext>
            </a:extLst>
          </p:cNvPr>
          <p:cNvSpPr>
            <a:spLocks noGrp="1"/>
          </p:cNvSpPr>
          <p:nvPr>
            <p:ph type="sldNum" sz="quarter" idx="12"/>
          </p:nvPr>
        </p:nvSpPr>
        <p:spPr/>
        <p:txBody>
          <a:bodyPr/>
          <a:lstStyle>
            <a:lvl1pPr>
              <a:defRPr/>
            </a:lvl1pPr>
          </a:lstStyle>
          <a:p>
            <a:pPr>
              <a:defRPr/>
            </a:pPr>
            <a:fld id="{FDFA4989-7B36-405A-9A42-8B2D2BB2C0EF}" type="slidenum">
              <a:rPr lang="fr-FR"/>
              <a:pPr>
                <a:defRPr/>
              </a:pPr>
              <a:t>‹N°›</a:t>
            </a:fld>
            <a:endParaRPr lang="fr-FR"/>
          </a:p>
        </p:txBody>
      </p:sp>
    </p:spTree>
    <p:extLst>
      <p:ext uri="{BB962C8B-B14F-4D97-AF65-F5344CB8AC3E}">
        <p14:creationId xmlns:p14="http://schemas.microsoft.com/office/powerpoint/2010/main" val="237913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1125"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4025505"/>
            <a:ext cx="54864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280DA4E-2962-4789-803D-E8A1D050BBFA}"/>
              </a:ext>
            </a:extLst>
          </p:cNvPr>
          <p:cNvSpPr>
            <a:spLocks noGrp="1"/>
          </p:cNvSpPr>
          <p:nvPr>
            <p:ph type="dt" sz="half" idx="10"/>
          </p:nvPr>
        </p:nvSpPr>
        <p:spPr/>
        <p:txBody>
          <a:bodyPr/>
          <a:lstStyle>
            <a:lvl1pPr>
              <a:defRPr/>
            </a:lvl1pPr>
          </a:lstStyle>
          <a:p>
            <a:pPr>
              <a:defRPr/>
            </a:pPr>
            <a:fld id="{115E0A3D-7BE8-41C3-9306-B19794EA20C0}" type="datetimeFigureOut">
              <a:rPr lang="fr-FR"/>
              <a:pPr>
                <a:defRPr/>
              </a:pPr>
              <a:t>10/02/2020</a:t>
            </a:fld>
            <a:endParaRPr lang="fr-FR"/>
          </a:p>
        </p:txBody>
      </p:sp>
      <p:sp>
        <p:nvSpPr>
          <p:cNvPr id="6" name="Espace réservé du pied de page 4">
            <a:extLst>
              <a:ext uri="{FF2B5EF4-FFF2-40B4-BE49-F238E27FC236}">
                <a16:creationId xmlns:a16="http://schemas.microsoft.com/office/drawing/2014/main" id="{F8024765-CD4D-4867-9D67-DFA779E189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AF9C20BA-89F4-4A6C-A058-8AEBB3F2C11F}"/>
              </a:ext>
            </a:extLst>
          </p:cNvPr>
          <p:cNvSpPr>
            <a:spLocks noGrp="1"/>
          </p:cNvSpPr>
          <p:nvPr>
            <p:ph type="sldNum" sz="quarter" idx="12"/>
          </p:nvPr>
        </p:nvSpPr>
        <p:spPr/>
        <p:txBody>
          <a:bodyPr/>
          <a:lstStyle>
            <a:lvl1pPr>
              <a:defRPr/>
            </a:lvl1pPr>
          </a:lstStyle>
          <a:p>
            <a:pPr>
              <a:defRPr/>
            </a:pPr>
            <a:fld id="{B259E994-1803-4186-BED7-803CE11D5FAB}" type="slidenum">
              <a:rPr lang="fr-FR"/>
              <a:pPr>
                <a:defRPr/>
              </a:pPr>
              <a:t>‹N°›</a:t>
            </a:fld>
            <a:endParaRPr lang="fr-FR"/>
          </a:p>
        </p:txBody>
      </p:sp>
    </p:spTree>
    <p:extLst>
      <p:ext uri="{BB962C8B-B14F-4D97-AF65-F5344CB8AC3E}">
        <p14:creationId xmlns:p14="http://schemas.microsoft.com/office/powerpoint/2010/main" val="3351100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49EF86F-09D3-4B78-AA80-5F7F6FF6F516}"/>
              </a:ext>
            </a:extLst>
          </p:cNvPr>
          <p:cNvSpPr>
            <a:spLocks noGrp="1"/>
          </p:cNvSpPr>
          <p:nvPr>
            <p:ph type="dt" sz="half" idx="10"/>
          </p:nvPr>
        </p:nvSpPr>
        <p:spPr/>
        <p:txBody>
          <a:bodyPr/>
          <a:lstStyle>
            <a:lvl1pPr>
              <a:defRPr/>
            </a:lvl1pPr>
          </a:lstStyle>
          <a:p>
            <a:pPr>
              <a:defRPr/>
            </a:pPr>
            <a:fld id="{AA003630-F6BE-4401-96D2-1FD7F64A67BB}" type="datetimeFigureOut">
              <a:rPr lang="fr-FR"/>
              <a:pPr>
                <a:defRPr/>
              </a:pPr>
              <a:t>10/02/2020</a:t>
            </a:fld>
            <a:endParaRPr lang="fr-FR"/>
          </a:p>
        </p:txBody>
      </p:sp>
      <p:sp>
        <p:nvSpPr>
          <p:cNvPr id="5" name="Espace réservé du pied de page 4">
            <a:extLst>
              <a:ext uri="{FF2B5EF4-FFF2-40B4-BE49-F238E27FC236}">
                <a16:creationId xmlns:a16="http://schemas.microsoft.com/office/drawing/2014/main" id="{9F680B94-6CD2-43AA-BEFA-2C01D79E97E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D37A06FB-E825-4B98-A71D-92915A130C9B}"/>
              </a:ext>
            </a:extLst>
          </p:cNvPr>
          <p:cNvSpPr>
            <a:spLocks noGrp="1"/>
          </p:cNvSpPr>
          <p:nvPr>
            <p:ph type="sldNum" sz="quarter" idx="12"/>
          </p:nvPr>
        </p:nvSpPr>
        <p:spPr/>
        <p:txBody>
          <a:bodyPr/>
          <a:lstStyle>
            <a:lvl1pPr>
              <a:defRPr/>
            </a:lvl1pPr>
          </a:lstStyle>
          <a:p>
            <a:pPr>
              <a:defRPr/>
            </a:pPr>
            <a:fld id="{B5555015-E079-40BE-9E08-84476B57C122}" type="slidenum">
              <a:rPr lang="fr-FR"/>
              <a:pPr>
                <a:defRPr/>
              </a:pPr>
              <a:t>‹N°›</a:t>
            </a:fld>
            <a:endParaRPr lang="fr-FR"/>
          </a:p>
        </p:txBody>
      </p:sp>
    </p:spTree>
    <p:extLst>
      <p:ext uri="{BB962C8B-B14F-4D97-AF65-F5344CB8AC3E}">
        <p14:creationId xmlns:p14="http://schemas.microsoft.com/office/powerpoint/2010/main" val="2222921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CA19C4-54CD-4B20-959A-FAB3579D91E2}"/>
              </a:ext>
            </a:extLst>
          </p:cNvPr>
          <p:cNvSpPr>
            <a:spLocks noGrp="1"/>
          </p:cNvSpPr>
          <p:nvPr>
            <p:ph type="dt" sz="half" idx="10"/>
          </p:nvPr>
        </p:nvSpPr>
        <p:spPr/>
        <p:txBody>
          <a:bodyPr/>
          <a:lstStyle>
            <a:lvl1pPr>
              <a:defRPr/>
            </a:lvl1pPr>
          </a:lstStyle>
          <a:p>
            <a:pPr>
              <a:defRPr/>
            </a:pPr>
            <a:fld id="{029F3AD9-0C18-4758-B991-7CDB9EDCDE1B}" type="datetimeFigureOut">
              <a:rPr lang="fr-FR"/>
              <a:pPr>
                <a:defRPr/>
              </a:pPr>
              <a:t>10/02/2020</a:t>
            </a:fld>
            <a:endParaRPr lang="fr-FR"/>
          </a:p>
        </p:txBody>
      </p:sp>
      <p:sp>
        <p:nvSpPr>
          <p:cNvPr id="5" name="Espace réservé du pied de page 4">
            <a:extLst>
              <a:ext uri="{FF2B5EF4-FFF2-40B4-BE49-F238E27FC236}">
                <a16:creationId xmlns:a16="http://schemas.microsoft.com/office/drawing/2014/main" id="{D5AF9AA8-3247-4A5E-B9DC-26B0B55A1BC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6ECBEE3-D4F7-4782-9574-5E1D4E8989C8}"/>
              </a:ext>
            </a:extLst>
          </p:cNvPr>
          <p:cNvSpPr>
            <a:spLocks noGrp="1"/>
          </p:cNvSpPr>
          <p:nvPr>
            <p:ph type="sldNum" sz="quarter" idx="12"/>
          </p:nvPr>
        </p:nvSpPr>
        <p:spPr/>
        <p:txBody>
          <a:bodyPr/>
          <a:lstStyle>
            <a:lvl1pPr>
              <a:defRPr/>
            </a:lvl1pPr>
          </a:lstStyle>
          <a:p>
            <a:pPr>
              <a:defRPr/>
            </a:pPr>
            <a:fld id="{C7E99286-9569-4A53-9E6F-F884C80CD8B7}" type="slidenum">
              <a:rPr lang="fr-FR"/>
              <a:pPr>
                <a:defRPr/>
              </a:pPr>
              <a:t>‹N°›</a:t>
            </a:fld>
            <a:endParaRPr lang="fr-FR"/>
          </a:p>
        </p:txBody>
      </p:sp>
    </p:spTree>
    <p:extLst>
      <p:ext uri="{BB962C8B-B14F-4D97-AF65-F5344CB8AC3E}">
        <p14:creationId xmlns:p14="http://schemas.microsoft.com/office/powerpoint/2010/main" val="2151884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1"/>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198D291-C355-49C2-9A82-C0ADA27B04E8}"/>
              </a:ext>
            </a:extLst>
          </p:cNvPr>
          <p:cNvSpPr>
            <a:spLocks noGrp="1"/>
          </p:cNvSpPr>
          <p:nvPr>
            <p:ph type="dt" sz="half" idx="10"/>
          </p:nvPr>
        </p:nvSpPr>
        <p:spPr/>
        <p:txBody>
          <a:bodyPr/>
          <a:lstStyle>
            <a:lvl1pPr>
              <a:defRPr/>
            </a:lvl1pPr>
          </a:lstStyle>
          <a:p>
            <a:pPr>
              <a:defRPr/>
            </a:pPr>
            <a:fld id="{0605B754-27D6-474B-AD3F-9E5DEEC2BA91}" type="datetimeFigureOut">
              <a:rPr lang="fr-FR"/>
              <a:pPr>
                <a:defRPr/>
              </a:pPr>
              <a:t>10/02/2020</a:t>
            </a:fld>
            <a:endParaRPr lang="fr-FR"/>
          </a:p>
        </p:txBody>
      </p:sp>
      <p:sp>
        <p:nvSpPr>
          <p:cNvPr id="5" name="Espace réservé du pied de page 4">
            <a:extLst>
              <a:ext uri="{FF2B5EF4-FFF2-40B4-BE49-F238E27FC236}">
                <a16:creationId xmlns:a16="http://schemas.microsoft.com/office/drawing/2014/main" id="{49DE2C24-3E02-489D-BCAD-C1BF86C2A91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8BC08EE-2BFA-4773-8DA1-83417AEC1AFD}"/>
              </a:ext>
            </a:extLst>
          </p:cNvPr>
          <p:cNvSpPr>
            <a:spLocks noGrp="1"/>
          </p:cNvSpPr>
          <p:nvPr>
            <p:ph type="sldNum" sz="quarter" idx="12"/>
          </p:nvPr>
        </p:nvSpPr>
        <p:spPr/>
        <p:txBody>
          <a:bodyPr/>
          <a:lstStyle>
            <a:lvl1pPr>
              <a:defRPr/>
            </a:lvl1pPr>
          </a:lstStyle>
          <a:p>
            <a:pPr>
              <a:defRPr/>
            </a:pPr>
            <a:fld id="{98F49EFB-F25F-43F6-8779-5C9D5890B80D}" type="slidenum">
              <a:rPr lang="fr-FR"/>
              <a:pPr>
                <a:defRPr/>
              </a:pPr>
              <a:t>‹N°›</a:t>
            </a:fld>
            <a:endParaRPr lang="fr-FR"/>
          </a:p>
        </p:txBody>
      </p:sp>
    </p:spTree>
    <p:extLst>
      <p:ext uri="{BB962C8B-B14F-4D97-AF65-F5344CB8AC3E}">
        <p14:creationId xmlns:p14="http://schemas.microsoft.com/office/powerpoint/2010/main" val="3057453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3BED24F-7A23-4355-B17F-E37EE4DF4295}"/>
              </a:ext>
            </a:extLst>
          </p:cNvPr>
          <p:cNvSpPr>
            <a:spLocks noGrp="1"/>
          </p:cNvSpPr>
          <p:nvPr>
            <p:ph type="dt" sz="half" idx="10"/>
          </p:nvPr>
        </p:nvSpPr>
        <p:spPr/>
        <p:txBody>
          <a:bodyPr/>
          <a:lstStyle>
            <a:lvl1pPr>
              <a:defRPr/>
            </a:lvl1pPr>
          </a:lstStyle>
          <a:p>
            <a:pPr>
              <a:defRPr/>
            </a:pPr>
            <a:fld id="{778691EC-EDFB-41FC-9237-BAD9EC64172D}" type="datetimeFigureOut">
              <a:rPr lang="fr-FR"/>
              <a:pPr>
                <a:defRPr/>
              </a:pPr>
              <a:t>10/02/2020</a:t>
            </a:fld>
            <a:endParaRPr lang="fr-FR"/>
          </a:p>
        </p:txBody>
      </p:sp>
      <p:sp>
        <p:nvSpPr>
          <p:cNvPr id="5" name="Espace réservé du pied de page 4">
            <a:extLst>
              <a:ext uri="{FF2B5EF4-FFF2-40B4-BE49-F238E27FC236}">
                <a16:creationId xmlns:a16="http://schemas.microsoft.com/office/drawing/2014/main" id="{AA723321-92AD-4C64-A4D6-A216B491177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E63ADB37-FEFA-49D7-A3A9-E58F0703BDA8}"/>
              </a:ext>
            </a:extLst>
          </p:cNvPr>
          <p:cNvSpPr>
            <a:spLocks noGrp="1"/>
          </p:cNvSpPr>
          <p:nvPr>
            <p:ph type="sldNum" sz="quarter" idx="12"/>
          </p:nvPr>
        </p:nvSpPr>
        <p:spPr/>
        <p:txBody>
          <a:bodyPr/>
          <a:lstStyle>
            <a:lvl1pPr>
              <a:defRPr/>
            </a:lvl1pPr>
          </a:lstStyle>
          <a:p>
            <a:pPr>
              <a:defRPr/>
            </a:pPr>
            <a:fld id="{777559BC-E714-4494-80A9-60FF1355C2C8}" type="slidenum">
              <a:rPr lang="fr-FR"/>
              <a:pPr>
                <a:defRPr/>
              </a:pPr>
              <a:t>‹N°›</a:t>
            </a:fld>
            <a:endParaRPr lang="fr-FR"/>
          </a:p>
        </p:txBody>
      </p:sp>
    </p:spTree>
    <p:extLst>
      <p:ext uri="{BB962C8B-B14F-4D97-AF65-F5344CB8AC3E}">
        <p14:creationId xmlns:p14="http://schemas.microsoft.com/office/powerpoint/2010/main" val="3198362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225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B6004EC-77D3-4365-B4A2-195F11B6526A}"/>
              </a:ext>
            </a:extLst>
          </p:cNvPr>
          <p:cNvSpPr>
            <a:spLocks noGrp="1"/>
          </p:cNvSpPr>
          <p:nvPr>
            <p:ph type="dt" sz="half" idx="10"/>
          </p:nvPr>
        </p:nvSpPr>
        <p:spPr/>
        <p:txBody>
          <a:bodyPr/>
          <a:lstStyle>
            <a:lvl1pPr>
              <a:defRPr/>
            </a:lvl1pPr>
          </a:lstStyle>
          <a:p>
            <a:pPr>
              <a:defRPr/>
            </a:pPr>
            <a:fld id="{382A864A-6E27-41EA-B13D-A1CB0D716C55}" type="datetimeFigureOut">
              <a:rPr lang="fr-FR"/>
              <a:pPr>
                <a:defRPr/>
              </a:pPr>
              <a:t>10/02/2020</a:t>
            </a:fld>
            <a:endParaRPr lang="fr-FR"/>
          </a:p>
        </p:txBody>
      </p:sp>
      <p:sp>
        <p:nvSpPr>
          <p:cNvPr id="5" name="Espace réservé du pied de page 4">
            <a:extLst>
              <a:ext uri="{FF2B5EF4-FFF2-40B4-BE49-F238E27FC236}">
                <a16:creationId xmlns:a16="http://schemas.microsoft.com/office/drawing/2014/main" id="{415067EF-558B-4156-B1D2-8413CA839F7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FD236DC-1979-4DE2-B3EA-72AE31A639E0}"/>
              </a:ext>
            </a:extLst>
          </p:cNvPr>
          <p:cNvSpPr>
            <a:spLocks noGrp="1"/>
          </p:cNvSpPr>
          <p:nvPr>
            <p:ph type="sldNum" sz="quarter" idx="12"/>
          </p:nvPr>
        </p:nvSpPr>
        <p:spPr/>
        <p:txBody>
          <a:bodyPr/>
          <a:lstStyle>
            <a:lvl1pPr>
              <a:defRPr/>
            </a:lvl1pPr>
          </a:lstStyle>
          <a:p>
            <a:pPr>
              <a:defRPr/>
            </a:pPr>
            <a:fld id="{6EBC5F4C-DD52-4275-9257-A26514FE3C17}" type="slidenum">
              <a:rPr lang="fr-FR"/>
              <a:pPr>
                <a:defRPr/>
              </a:pPr>
              <a:t>‹N°›</a:t>
            </a:fld>
            <a:endParaRPr lang="fr-FR"/>
          </a:p>
        </p:txBody>
      </p:sp>
    </p:spTree>
    <p:extLst>
      <p:ext uri="{BB962C8B-B14F-4D97-AF65-F5344CB8AC3E}">
        <p14:creationId xmlns:p14="http://schemas.microsoft.com/office/powerpoint/2010/main" val="261726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423666"/>
            <a:ext cx="7772400" cy="1021556"/>
          </a:xfrm>
        </p:spPr>
        <p:txBody>
          <a:bodyPr anchor="t"/>
          <a:lstStyle>
            <a:lvl1pPr algn="l">
              <a:defRPr sz="2250" b="1" cap="all"/>
            </a:lvl1pPr>
          </a:lstStyle>
          <a:p>
            <a:r>
              <a:rPr lang="fr-FR"/>
              <a:t>Modifiez le style du titre</a:t>
            </a:r>
            <a:endParaRPr lang="fr-FR" dirty="0"/>
          </a:p>
        </p:txBody>
      </p:sp>
      <p:sp>
        <p:nvSpPr>
          <p:cNvPr id="3" name="Espace réservé du texte 2"/>
          <p:cNvSpPr>
            <a:spLocks noGrp="1"/>
          </p:cNvSpPr>
          <p:nvPr>
            <p:ph type="body" idx="1"/>
          </p:nvPr>
        </p:nvSpPr>
        <p:spPr>
          <a:xfrm>
            <a:off x="722313" y="2445224"/>
            <a:ext cx="7772400" cy="216130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89410B1-0E32-4E5C-AB7F-8B68051FC68C}"/>
              </a:ext>
            </a:extLst>
          </p:cNvPr>
          <p:cNvSpPr>
            <a:spLocks noGrp="1"/>
          </p:cNvSpPr>
          <p:nvPr>
            <p:ph type="dt" sz="half" idx="10"/>
          </p:nvPr>
        </p:nvSpPr>
        <p:spPr/>
        <p:txBody>
          <a:bodyPr/>
          <a:lstStyle>
            <a:lvl1pPr>
              <a:defRPr/>
            </a:lvl1pPr>
          </a:lstStyle>
          <a:p>
            <a:pPr>
              <a:defRPr/>
            </a:pPr>
            <a:fld id="{47389FEE-FECD-4B56-B35F-D06415B249E1}" type="datetimeFigureOut">
              <a:rPr lang="fr-FR"/>
              <a:pPr>
                <a:defRPr/>
              </a:pPr>
              <a:t>10/02/2020</a:t>
            </a:fld>
            <a:endParaRPr lang="fr-FR" dirty="0"/>
          </a:p>
        </p:txBody>
      </p:sp>
      <p:sp>
        <p:nvSpPr>
          <p:cNvPr id="5" name="Espace réservé du pied de page 4">
            <a:extLst>
              <a:ext uri="{FF2B5EF4-FFF2-40B4-BE49-F238E27FC236}">
                <a16:creationId xmlns:a16="http://schemas.microsoft.com/office/drawing/2014/main" id="{20DD340A-8E1B-4B6F-B5AD-E96FC5A47E35}"/>
              </a:ext>
            </a:extLst>
          </p:cNvPr>
          <p:cNvSpPr>
            <a:spLocks noGrp="1"/>
          </p:cNvSpPr>
          <p:nvPr>
            <p:ph type="ftr" sz="quarter" idx="11"/>
          </p:nvPr>
        </p:nvSpPr>
        <p:spPr/>
        <p:txBody>
          <a:bodyPr/>
          <a:lstStyle>
            <a:lvl1pPr>
              <a:defRPr/>
            </a:lvl1pPr>
          </a:lstStyle>
          <a:p>
            <a:r>
              <a:rPr lang="fr-BE"/>
              <a:t>Dossier de présentation - 02/2020</a:t>
            </a:r>
            <a:endParaRPr lang="fr-BE" dirty="0"/>
          </a:p>
        </p:txBody>
      </p:sp>
      <p:sp>
        <p:nvSpPr>
          <p:cNvPr id="6" name="Espace réservé du numéro de diapositive 5">
            <a:extLst>
              <a:ext uri="{FF2B5EF4-FFF2-40B4-BE49-F238E27FC236}">
                <a16:creationId xmlns:a16="http://schemas.microsoft.com/office/drawing/2014/main" id="{595F324B-7C3E-468F-A069-4E71BCCCD24B}"/>
              </a:ext>
            </a:extLst>
          </p:cNvPr>
          <p:cNvSpPr>
            <a:spLocks noGrp="1"/>
          </p:cNvSpPr>
          <p:nvPr>
            <p:ph type="sldNum" sz="quarter" idx="12"/>
          </p:nvPr>
        </p:nvSpPr>
        <p:spPr/>
        <p:txBody>
          <a:bodyPr/>
          <a:lstStyle>
            <a:lvl1pPr>
              <a:defRPr/>
            </a:lvl1pPr>
          </a:lstStyle>
          <a:p>
            <a:fld id="{86CB4B4D-7CA3-9044-876B-883B54F8677D}" type="slidenum">
              <a:rPr lang="fr-BE" smtClean="0"/>
              <a:pPr/>
              <a:t>‹N°›</a:t>
            </a:fld>
            <a:endParaRPr lang="fr-BE" dirty="0"/>
          </a:p>
        </p:txBody>
      </p:sp>
    </p:spTree>
    <p:extLst>
      <p:ext uri="{BB962C8B-B14F-4D97-AF65-F5344CB8AC3E}">
        <p14:creationId xmlns:p14="http://schemas.microsoft.com/office/powerpoint/2010/main" val="27566657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18EB1879-4A55-4E7F-B97B-1542800A5D9C}"/>
              </a:ext>
            </a:extLst>
          </p:cNvPr>
          <p:cNvSpPr>
            <a:spLocks noGrp="1"/>
          </p:cNvSpPr>
          <p:nvPr>
            <p:ph type="dt" sz="half" idx="10"/>
          </p:nvPr>
        </p:nvSpPr>
        <p:spPr/>
        <p:txBody>
          <a:bodyPr/>
          <a:lstStyle>
            <a:lvl1pPr>
              <a:defRPr/>
            </a:lvl1pPr>
          </a:lstStyle>
          <a:p>
            <a:pPr>
              <a:defRPr/>
            </a:pPr>
            <a:fld id="{C7D0A1E2-C59A-420C-A2E9-560AE05CADDC}" type="datetimeFigureOut">
              <a:rPr lang="fr-FR"/>
              <a:pPr>
                <a:defRPr/>
              </a:pPr>
              <a:t>10/02/2020</a:t>
            </a:fld>
            <a:endParaRPr lang="fr-FR"/>
          </a:p>
        </p:txBody>
      </p:sp>
      <p:sp>
        <p:nvSpPr>
          <p:cNvPr id="6" name="Espace réservé du pied de page 4">
            <a:extLst>
              <a:ext uri="{FF2B5EF4-FFF2-40B4-BE49-F238E27FC236}">
                <a16:creationId xmlns:a16="http://schemas.microsoft.com/office/drawing/2014/main" id="{B0C87AB7-E57D-4AB3-9CFB-F0D61BBA9515}"/>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0B8370AD-A439-43BE-B946-C3F26B1CABFD}"/>
              </a:ext>
            </a:extLst>
          </p:cNvPr>
          <p:cNvSpPr>
            <a:spLocks noGrp="1"/>
          </p:cNvSpPr>
          <p:nvPr>
            <p:ph type="sldNum" sz="quarter" idx="12"/>
          </p:nvPr>
        </p:nvSpPr>
        <p:spPr/>
        <p:txBody>
          <a:bodyPr/>
          <a:lstStyle>
            <a:lvl1pPr>
              <a:defRPr/>
            </a:lvl1pPr>
          </a:lstStyle>
          <a:p>
            <a:pPr>
              <a:defRPr/>
            </a:pPr>
            <a:fld id="{C7E8C914-9C14-4A28-827F-AB4B70243CB3}" type="slidenum">
              <a:rPr lang="fr-FR"/>
              <a:pPr>
                <a:defRPr/>
              </a:pPr>
              <a:t>‹N°›</a:t>
            </a:fld>
            <a:endParaRPr lang="fr-FR"/>
          </a:p>
        </p:txBody>
      </p:sp>
    </p:spTree>
    <p:extLst>
      <p:ext uri="{BB962C8B-B14F-4D97-AF65-F5344CB8AC3E}">
        <p14:creationId xmlns:p14="http://schemas.microsoft.com/office/powerpoint/2010/main" val="135761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1" y="1151335"/>
            <a:ext cx="4040188"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4" name="Espace réservé du contenu 3"/>
          <p:cNvSpPr>
            <a:spLocks noGrp="1"/>
          </p:cNvSpPr>
          <p:nvPr>
            <p:ph sz="half" idx="2"/>
          </p:nvPr>
        </p:nvSpPr>
        <p:spPr>
          <a:xfrm>
            <a:off x="457201"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7" y="1151335"/>
            <a:ext cx="4041775"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7"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FE6C8B39-DBE2-4C0F-98B4-0C3E689BAA42}"/>
              </a:ext>
            </a:extLst>
          </p:cNvPr>
          <p:cNvSpPr>
            <a:spLocks noGrp="1"/>
          </p:cNvSpPr>
          <p:nvPr>
            <p:ph type="dt" sz="half" idx="10"/>
          </p:nvPr>
        </p:nvSpPr>
        <p:spPr/>
        <p:txBody>
          <a:bodyPr/>
          <a:lstStyle>
            <a:lvl1pPr>
              <a:defRPr/>
            </a:lvl1pPr>
          </a:lstStyle>
          <a:p>
            <a:pPr>
              <a:defRPr/>
            </a:pPr>
            <a:fld id="{F5FFD3AC-322F-40EB-B1F4-5C3A5845C55B}" type="datetimeFigureOut">
              <a:rPr lang="fr-FR"/>
              <a:pPr>
                <a:defRPr/>
              </a:pPr>
              <a:t>10/02/2020</a:t>
            </a:fld>
            <a:endParaRPr lang="fr-FR"/>
          </a:p>
        </p:txBody>
      </p:sp>
      <p:sp>
        <p:nvSpPr>
          <p:cNvPr id="8" name="Espace réservé du pied de page 4">
            <a:extLst>
              <a:ext uri="{FF2B5EF4-FFF2-40B4-BE49-F238E27FC236}">
                <a16:creationId xmlns:a16="http://schemas.microsoft.com/office/drawing/2014/main" id="{9DFBABFC-B79E-4F86-ADDF-D2FFAADFF686}"/>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1A9E74A7-2A21-4078-96A8-7CABBCB4275F}"/>
              </a:ext>
            </a:extLst>
          </p:cNvPr>
          <p:cNvSpPr>
            <a:spLocks noGrp="1"/>
          </p:cNvSpPr>
          <p:nvPr>
            <p:ph type="sldNum" sz="quarter" idx="12"/>
          </p:nvPr>
        </p:nvSpPr>
        <p:spPr/>
        <p:txBody>
          <a:bodyPr/>
          <a:lstStyle>
            <a:lvl1pPr>
              <a:defRPr/>
            </a:lvl1pPr>
          </a:lstStyle>
          <a:p>
            <a:pPr>
              <a:defRPr/>
            </a:pPr>
            <a:fld id="{38583049-B135-4653-AAF7-D8386A1EC443}" type="slidenum">
              <a:rPr lang="fr-FR"/>
              <a:pPr>
                <a:defRPr/>
              </a:pPr>
              <a:t>‹N°›</a:t>
            </a:fld>
            <a:endParaRPr lang="fr-FR"/>
          </a:p>
        </p:txBody>
      </p:sp>
    </p:spTree>
    <p:extLst>
      <p:ext uri="{BB962C8B-B14F-4D97-AF65-F5344CB8AC3E}">
        <p14:creationId xmlns:p14="http://schemas.microsoft.com/office/powerpoint/2010/main" val="699656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14D60610-7480-4B82-9986-B09D438AF1C7}"/>
              </a:ext>
            </a:extLst>
          </p:cNvPr>
          <p:cNvSpPr>
            <a:spLocks noGrp="1"/>
          </p:cNvSpPr>
          <p:nvPr>
            <p:ph type="dt" sz="half" idx="10"/>
          </p:nvPr>
        </p:nvSpPr>
        <p:spPr/>
        <p:txBody>
          <a:bodyPr/>
          <a:lstStyle>
            <a:lvl1pPr>
              <a:defRPr/>
            </a:lvl1pPr>
          </a:lstStyle>
          <a:p>
            <a:pPr>
              <a:defRPr/>
            </a:pPr>
            <a:fld id="{77928B1A-C7F2-4CB6-A4EB-C8AE7826A42F}" type="datetimeFigureOut">
              <a:rPr lang="fr-FR"/>
              <a:pPr>
                <a:defRPr/>
              </a:pPr>
              <a:t>10/02/2020</a:t>
            </a:fld>
            <a:endParaRPr lang="fr-FR"/>
          </a:p>
        </p:txBody>
      </p:sp>
      <p:sp>
        <p:nvSpPr>
          <p:cNvPr id="4" name="Espace réservé du pied de page 4">
            <a:extLst>
              <a:ext uri="{FF2B5EF4-FFF2-40B4-BE49-F238E27FC236}">
                <a16:creationId xmlns:a16="http://schemas.microsoft.com/office/drawing/2014/main" id="{209876C6-51F5-4095-905C-97187F664FE9}"/>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D2F9478D-D3F1-452D-BEB2-D6D0F7584B9F}"/>
              </a:ext>
            </a:extLst>
          </p:cNvPr>
          <p:cNvSpPr>
            <a:spLocks noGrp="1"/>
          </p:cNvSpPr>
          <p:nvPr>
            <p:ph type="sldNum" sz="quarter" idx="12"/>
          </p:nvPr>
        </p:nvSpPr>
        <p:spPr/>
        <p:txBody>
          <a:bodyPr/>
          <a:lstStyle>
            <a:lvl1pPr>
              <a:defRPr/>
            </a:lvl1pPr>
          </a:lstStyle>
          <a:p>
            <a:pPr>
              <a:defRPr/>
            </a:pPr>
            <a:fld id="{262569E6-1187-4CFD-9F5A-F9B94A885250}" type="slidenum">
              <a:rPr lang="fr-FR"/>
              <a:pPr>
                <a:defRPr/>
              </a:pPr>
              <a:t>‹N°›</a:t>
            </a:fld>
            <a:endParaRPr lang="fr-FR"/>
          </a:p>
        </p:txBody>
      </p:sp>
    </p:spTree>
    <p:extLst>
      <p:ext uri="{BB962C8B-B14F-4D97-AF65-F5344CB8AC3E}">
        <p14:creationId xmlns:p14="http://schemas.microsoft.com/office/powerpoint/2010/main" val="2958032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D3A97987-7F7D-415D-BA25-A8DBAC88A151}"/>
              </a:ext>
            </a:extLst>
          </p:cNvPr>
          <p:cNvSpPr>
            <a:spLocks noGrp="1"/>
          </p:cNvSpPr>
          <p:nvPr>
            <p:ph type="dt" sz="half" idx="10"/>
          </p:nvPr>
        </p:nvSpPr>
        <p:spPr/>
        <p:txBody>
          <a:bodyPr/>
          <a:lstStyle>
            <a:lvl1pPr>
              <a:defRPr/>
            </a:lvl1pPr>
          </a:lstStyle>
          <a:p>
            <a:pPr>
              <a:defRPr/>
            </a:pPr>
            <a:fld id="{804D4900-C7AB-49AA-ACD3-ABCEA0A0AEB0}" type="datetimeFigureOut">
              <a:rPr lang="fr-FR"/>
              <a:pPr>
                <a:defRPr/>
              </a:pPr>
              <a:t>10/02/2020</a:t>
            </a:fld>
            <a:endParaRPr lang="fr-FR"/>
          </a:p>
        </p:txBody>
      </p:sp>
      <p:sp>
        <p:nvSpPr>
          <p:cNvPr id="3" name="Espace réservé du pied de page 4">
            <a:extLst>
              <a:ext uri="{FF2B5EF4-FFF2-40B4-BE49-F238E27FC236}">
                <a16:creationId xmlns:a16="http://schemas.microsoft.com/office/drawing/2014/main" id="{C9C2C747-CEF9-4AE8-BA00-DA109DFF5AD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6A389C1F-BA08-442F-93F1-AB02980C0E66}"/>
              </a:ext>
            </a:extLst>
          </p:cNvPr>
          <p:cNvSpPr>
            <a:spLocks noGrp="1"/>
          </p:cNvSpPr>
          <p:nvPr>
            <p:ph type="sldNum" sz="quarter" idx="12"/>
          </p:nvPr>
        </p:nvSpPr>
        <p:spPr/>
        <p:txBody>
          <a:bodyPr/>
          <a:lstStyle>
            <a:lvl1pPr>
              <a:defRPr/>
            </a:lvl1pPr>
          </a:lstStyle>
          <a:p>
            <a:pPr>
              <a:defRPr/>
            </a:pPr>
            <a:fld id="{B646D7B1-5D70-47CA-B288-D202E56C7716}" type="slidenum">
              <a:rPr lang="fr-FR"/>
              <a:pPr>
                <a:defRPr/>
              </a:pPr>
              <a:t>‹N°›</a:t>
            </a:fld>
            <a:endParaRPr lang="fr-FR"/>
          </a:p>
        </p:txBody>
      </p:sp>
    </p:spTree>
    <p:extLst>
      <p:ext uri="{BB962C8B-B14F-4D97-AF65-F5344CB8AC3E}">
        <p14:creationId xmlns:p14="http://schemas.microsoft.com/office/powerpoint/2010/main" val="89541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1125" b="1"/>
            </a:lvl1pPr>
          </a:lstStyle>
          <a:p>
            <a:r>
              <a:rPr lang="fr-FR"/>
              <a:t>Modifiez le style du titre</a:t>
            </a:r>
          </a:p>
        </p:txBody>
      </p:sp>
      <p:sp>
        <p:nvSpPr>
          <p:cNvPr id="3" name="Espace réservé du contenu 2"/>
          <p:cNvSpPr>
            <a:spLocks noGrp="1"/>
          </p:cNvSpPr>
          <p:nvPr>
            <p:ph idx="1"/>
          </p:nvPr>
        </p:nvSpPr>
        <p:spPr>
          <a:xfrm>
            <a:off x="3575050" y="204790"/>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076328"/>
            <a:ext cx="3008313"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A8FC1388-4EF8-412F-8891-738A7A0CB9A6}"/>
              </a:ext>
            </a:extLst>
          </p:cNvPr>
          <p:cNvSpPr>
            <a:spLocks noGrp="1"/>
          </p:cNvSpPr>
          <p:nvPr>
            <p:ph type="dt" sz="half" idx="10"/>
          </p:nvPr>
        </p:nvSpPr>
        <p:spPr/>
        <p:txBody>
          <a:bodyPr/>
          <a:lstStyle>
            <a:lvl1pPr>
              <a:defRPr/>
            </a:lvl1pPr>
          </a:lstStyle>
          <a:p>
            <a:pPr>
              <a:defRPr/>
            </a:pPr>
            <a:fld id="{381A1712-B269-4AC5-8788-B225681783FF}" type="datetimeFigureOut">
              <a:rPr lang="fr-FR"/>
              <a:pPr>
                <a:defRPr/>
              </a:pPr>
              <a:t>10/02/2020</a:t>
            </a:fld>
            <a:endParaRPr lang="fr-FR"/>
          </a:p>
        </p:txBody>
      </p:sp>
      <p:sp>
        <p:nvSpPr>
          <p:cNvPr id="6" name="Espace réservé du pied de page 4">
            <a:extLst>
              <a:ext uri="{FF2B5EF4-FFF2-40B4-BE49-F238E27FC236}">
                <a16:creationId xmlns:a16="http://schemas.microsoft.com/office/drawing/2014/main" id="{85CACF83-D092-49E3-A655-719C0B0135A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78F55F44-8AB0-4069-8E76-F63404D7AB9F}"/>
              </a:ext>
            </a:extLst>
          </p:cNvPr>
          <p:cNvSpPr>
            <a:spLocks noGrp="1"/>
          </p:cNvSpPr>
          <p:nvPr>
            <p:ph type="sldNum" sz="quarter" idx="12"/>
          </p:nvPr>
        </p:nvSpPr>
        <p:spPr/>
        <p:txBody>
          <a:bodyPr/>
          <a:lstStyle>
            <a:lvl1pPr>
              <a:defRPr/>
            </a:lvl1pPr>
          </a:lstStyle>
          <a:p>
            <a:pPr>
              <a:defRPr/>
            </a:pPr>
            <a:fld id="{B9776BD2-AA56-4A51-AB14-672DDD58F87B}" type="slidenum">
              <a:rPr lang="fr-FR"/>
              <a:pPr>
                <a:defRPr/>
              </a:pPr>
              <a:t>‹N°›</a:t>
            </a:fld>
            <a:endParaRPr lang="fr-FR"/>
          </a:p>
        </p:txBody>
      </p:sp>
    </p:spTree>
    <p:extLst>
      <p:ext uri="{BB962C8B-B14F-4D97-AF65-F5344CB8AC3E}">
        <p14:creationId xmlns:p14="http://schemas.microsoft.com/office/powerpoint/2010/main" val="3610677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1125"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4025505"/>
            <a:ext cx="54864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0FF7008D-678A-439B-9223-5EA247997256}"/>
              </a:ext>
            </a:extLst>
          </p:cNvPr>
          <p:cNvSpPr>
            <a:spLocks noGrp="1"/>
          </p:cNvSpPr>
          <p:nvPr>
            <p:ph type="dt" sz="half" idx="10"/>
          </p:nvPr>
        </p:nvSpPr>
        <p:spPr/>
        <p:txBody>
          <a:bodyPr/>
          <a:lstStyle>
            <a:lvl1pPr>
              <a:defRPr/>
            </a:lvl1pPr>
          </a:lstStyle>
          <a:p>
            <a:pPr>
              <a:defRPr/>
            </a:pPr>
            <a:fld id="{07CA092F-256E-4F7F-BAB9-C51973CAF8DD}" type="datetimeFigureOut">
              <a:rPr lang="fr-FR"/>
              <a:pPr>
                <a:defRPr/>
              </a:pPr>
              <a:t>10/02/2020</a:t>
            </a:fld>
            <a:endParaRPr lang="fr-FR"/>
          </a:p>
        </p:txBody>
      </p:sp>
      <p:sp>
        <p:nvSpPr>
          <p:cNvPr id="6" name="Espace réservé du pied de page 4">
            <a:extLst>
              <a:ext uri="{FF2B5EF4-FFF2-40B4-BE49-F238E27FC236}">
                <a16:creationId xmlns:a16="http://schemas.microsoft.com/office/drawing/2014/main" id="{C153AC4D-1759-4875-9502-68BAFA2090BD}"/>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2BA580F7-46D9-4D5E-8434-241B4CE3DD0F}"/>
              </a:ext>
            </a:extLst>
          </p:cNvPr>
          <p:cNvSpPr>
            <a:spLocks noGrp="1"/>
          </p:cNvSpPr>
          <p:nvPr>
            <p:ph type="sldNum" sz="quarter" idx="12"/>
          </p:nvPr>
        </p:nvSpPr>
        <p:spPr/>
        <p:txBody>
          <a:bodyPr/>
          <a:lstStyle>
            <a:lvl1pPr>
              <a:defRPr/>
            </a:lvl1pPr>
          </a:lstStyle>
          <a:p>
            <a:pPr>
              <a:defRPr/>
            </a:pPr>
            <a:fld id="{57AA8D55-3BDC-48E5-B1D2-E7C02CC4C928}" type="slidenum">
              <a:rPr lang="fr-FR"/>
              <a:pPr>
                <a:defRPr/>
              </a:pPr>
              <a:t>‹N°›</a:t>
            </a:fld>
            <a:endParaRPr lang="fr-FR"/>
          </a:p>
        </p:txBody>
      </p:sp>
    </p:spTree>
    <p:extLst>
      <p:ext uri="{BB962C8B-B14F-4D97-AF65-F5344CB8AC3E}">
        <p14:creationId xmlns:p14="http://schemas.microsoft.com/office/powerpoint/2010/main" val="3698218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15B82A-AB40-4DAC-936B-02A69CC4A85A}"/>
              </a:ext>
            </a:extLst>
          </p:cNvPr>
          <p:cNvSpPr>
            <a:spLocks noGrp="1"/>
          </p:cNvSpPr>
          <p:nvPr>
            <p:ph type="dt" sz="half" idx="10"/>
          </p:nvPr>
        </p:nvSpPr>
        <p:spPr/>
        <p:txBody>
          <a:bodyPr/>
          <a:lstStyle>
            <a:lvl1pPr>
              <a:defRPr/>
            </a:lvl1pPr>
          </a:lstStyle>
          <a:p>
            <a:pPr>
              <a:defRPr/>
            </a:pPr>
            <a:fld id="{801229A6-2CE4-4887-AED8-FC5C1AFE2CBA}" type="datetimeFigureOut">
              <a:rPr lang="fr-FR"/>
              <a:pPr>
                <a:defRPr/>
              </a:pPr>
              <a:t>10/02/2020</a:t>
            </a:fld>
            <a:endParaRPr lang="fr-FR"/>
          </a:p>
        </p:txBody>
      </p:sp>
      <p:sp>
        <p:nvSpPr>
          <p:cNvPr id="5" name="Espace réservé du pied de page 4">
            <a:extLst>
              <a:ext uri="{FF2B5EF4-FFF2-40B4-BE49-F238E27FC236}">
                <a16:creationId xmlns:a16="http://schemas.microsoft.com/office/drawing/2014/main" id="{F2431545-8756-40A0-9F2B-B4813CB06DA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E17EEF6C-7CC9-4BF6-A500-0E1D00862FFC}"/>
              </a:ext>
            </a:extLst>
          </p:cNvPr>
          <p:cNvSpPr>
            <a:spLocks noGrp="1"/>
          </p:cNvSpPr>
          <p:nvPr>
            <p:ph type="sldNum" sz="quarter" idx="12"/>
          </p:nvPr>
        </p:nvSpPr>
        <p:spPr/>
        <p:txBody>
          <a:bodyPr/>
          <a:lstStyle>
            <a:lvl1pPr>
              <a:defRPr/>
            </a:lvl1pPr>
          </a:lstStyle>
          <a:p>
            <a:pPr>
              <a:defRPr/>
            </a:pPr>
            <a:fld id="{B8201C9F-395D-432B-A8CC-4C33750D4364}" type="slidenum">
              <a:rPr lang="fr-FR"/>
              <a:pPr>
                <a:defRPr/>
              </a:pPr>
              <a:t>‹N°›</a:t>
            </a:fld>
            <a:endParaRPr lang="fr-FR"/>
          </a:p>
        </p:txBody>
      </p:sp>
    </p:spTree>
    <p:extLst>
      <p:ext uri="{BB962C8B-B14F-4D97-AF65-F5344CB8AC3E}">
        <p14:creationId xmlns:p14="http://schemas.microsoft.com/office/powerpoint/2010/main" val="12301872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B5F9E8-54B1-464F-BF4C-CA27687101AB}"/>
              </a:ext>
            </a:extLst>
          </p:cNvPr>
          <p:cNvSpPr>
            <a:spLocks noGrp="1"/>
          </p:cNvSpPr>
          <p:nvPr>
            <p:ph type="dt" sz="half" idx="10"/>
          </p:nvPr>
        </p:nvSpPr>
        <p:spPr/>
        <p:txBody>
          <a:bodyPr/>
          <a:lstStyle>
            <a:lvl1pPr>
              <a:defRPr/>
            </a:lvl1pPr>
          </a:lstStyle>
          <a:p>
            <a:pPr>
              <a:defRPr/>
            </a:pPr>
            <a:fld id="{C1A5EB9B-BE97-4D64-9B5C-88DD96F51B77}" type="datetimeFigureOut">
              <a:rPr lang="fr-FR"/>
              <a:pPr>
                <a:defRPr/>
              </a:pPr>
              <a:t>10/02/2020</a:t>
            </a:fld>
            <a:endParaRPr lang="fr-FR"/>
          </a:p>
        </p:txBody>
      </p:sp>
      <p:sp>
        <p:nvSpPr>
          <p:cNvPr id="5" name="Espace réservé du pied de page 4">
            <a:extLst>
              <a:ext uri="{FF2B5EF4-FFF2-40B4-BE49-F238E27FC236}">
                <a16:creationId xmlns:a16="http://schemas.microsoft.com/office/drawing/2014/main" id="{FEA2748C-F250-4E28-8100-AF5146DBC3D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D07D7080-90F6-4445-BAD9-125C165AAB7E}"/>
              </a:ext>
            </a:extLst>
          </p:cNvPr>
          <p:cNvSpPr>
            <a:spLocks noGrp="1"/>
          </p:cNvSpPr>
          <p:nvPr>
            <p:ph type="sldNum" sz="quarter" idx="12"/>
          </p:nvPr>
        </p:nvSpPr>
        <p:spPr/>
        <p:txBody>
          <a:bodyPr/>
          <a:lstStyle>
            <a:lvl1pPr>
              <a:defRPr/>
            </a:lvl1pPr>
          </a:lstStyle>
          <a:p>
            <a:pPr>
              <a:defRPr/>
            </a:pPr>
            <a:fld id="{6F88721E-C351-48A6-AA5B-8474A08469D4}" type="slidenum">
              <a:rPr lang="fr-FR"/>
              <a:pPr>
                <a:defRPr/>
              </a:pPr>
              <a:t>‹N°›</a:t>
            </a:fld>
            <a:endParaRPr lang="fr-FR"/>
          </a:p>
        </p:txBody>
      </p:sp>
    </p:spTree>
    <p:extLst>
      <p:ext uri="{BB962C8B-B14F-4D97-AF65-F5344CB8AC3E}">
        <p14:creationId xmlns:p14="http://schemas.microsoft.com/office/powerpoint/2010/main" val="395768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2310625"/>
            <a:ext cx="4038600" cy="2283999"/>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2310625"/>
            <a:ext cx="4038600" cy="2283999"/>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3">
            <a:extLst>
              <a:ext uri="{FF2B5EF4-FFF2-40B4-BE49-F238E27FC236}">
                <a16:creationId xmlns:a16="http://schemas.microsoft.com/office/drawing/2014/main" id="{C99A344A-380F-429D-8C5B-A5F1D56683A1}"/>
              </a:ext>
            </a:extLst>
          </p:cNvPr>
          <p:cNvSpPr>
            <a:spLocks noGrp="1"/>
          </p:cNvSpPr>
          <p:nvPr>
            <p:ph type="dt" sz="half" idx="10"/>
          </p:nvPr>
        </p:nvSpPr>
        <p:spPr/>
        <p:txBody>
          <a:bodyPr/>
          <a:lstStyle>
            <a:lvl1pPr>
              <a:defRPr/>
            </a:lvl1pPr>
          </a:lstStyle>
          <a:p>
            <a:pPr>
              <a:defRPr/>
            </a:pPr>
            <a:fld id="{3F18E238-B5C6-4895-B0EC-FD10E2033041}" type="datetimeFigureOut">
              <a:rPr lang="fr-FR"/>
              <a:pPr>
                <a:defRPr/>
              </a:pPr>
              <a:t>10/02/2020</a:t>
            </a:fld>
            <a:endParaRPr lang="fr-FR" dirty="0"/>
          </a:p>
        </p:txBody>
      </p:sp>
      <p:sp>
        <p:nvSpPr>
          <p:cNvPr id="6" name="Espace réservé du pied de page 4">
            <a:extLst>
              <a:ext uri="{FF2B5EF4-FFF2-40B4-BE49-F238E27FC236}">
                <a16:creationId xmlns:a16="http://schemas.microsoft.com/office/drawing/2014/main" id="{0C50CEAF-7F58-4DB0-B6A9-7550BC67C9E1}"/>
              </a:ext>
            </a:extLst>
          </p:cNvPr>
          <p:cNvSpPr>
            <a:spLocks noGrp="1"/>
          </p:cNvSpPr>
          <p:nvPr>
            <p:ph type="ftr" sz="quarter" idx="11"/>
          </p:nvPr>
        </p:nvSpPr>
        <p:spPr/>
        <p:txBody>
          <a:bodyPr/>
          <a:lstStyle>
            <a:lvl1pPr>
              <a:defRPr/>
            </a:lvl1pPr>
          </a:lstStyle>
          <a:p>
            <a:r>
              <a:rPr lang="fr-BE"/>
              <a:t>Dossier de présentation - 02/2020</a:t>
            </a:r>
            <a:endParaRPr lang="fr-BE" dirty="0"/>
          </a:p>
        </p:txBody>
      </p:sp>
      <p:sp>
        <p:nvSpPr>
          <p:cNvPr id="7" name="Espace réservé du numéro de diapositive 5">
            <a:extLst>
              <a:ext uri="{FF2B5EF4-FFF2-40B4-BE49-F238E27FC236}">
                <a16:creationId xmlns:a16="http://schemas.microsoft.com/office/drawing/2014/main" id="{F1BBA40F-D0F8-46F8-B508-2945CDE60A49}"/>
              </a:ext>
            </a:extLst>
          </p:cNvPr>
          <p:cNvSpPr>
            <a:spLocks noGrp="1"/>
          </p:cNvSpPr>
          <p:nvPr>
            <p:ph type="sldNum" sz="quarter" idx="12"/>
          </p:nvPr>
        </p:nvSpPr>
        <p:spPr/>
        <p:txBody>
          <a:bodyPr/>
          <a:lstStyle>
            <a:lvl1pPr>
              <a:defRPr/>
            </a:lvl1pPr>
          </a:lstStyle>
          <a:p>
            <a:fld id="{86CB4B4D-7CA3-9044-876B-883B54F8677D}" type="slidenum">
              <a:rPr lang="fr-BE" smtClean="0"/>
              <a:pPr/>
              <a:t>‹N°›</a:t>
            </a:fld>
            <a:endParaRPr lang="fr-BE" dirty="0"/>
          </a:p>
        </p:txBody>
      </p:sp>
    </p:spTree>
    <p:extLst>
      <p:ext uri="{BB962C8B-B14F-4D97-AF65-F5344CB8AC3E}">
        <p14:creationId xmlns:p14="http://schemas.microsoft.com/office/powerpoint/2010/main" val="401144149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1416681"/>
            <a:ext cx="8229600" cy="898658"/>
          </a:xfrm>
        </p:spPr>
        <p:txBody>
          <a:bodyPr/>
          <a:lstStyle>
            <a:lvl1pPr>
              <a:defRPr/>
            </a:lvl1pPr>
          </a:lstStyle>
          <a:p>
            <a:r>
              <a:rPr lang="fr-FR"/>
              <a:t>Modifiez le style du titre</a:t>
            </a:r>
            <a:endParaRPr lang="fr-FR" dirty="0"/>
          </a:p>
        </p:txBody>
      </p:sp>
      <p:sp>
        <p:nvSpPr>
          <p:cNvPr id="3" name="Espace réservé du texte 2"/>
          <p:cNvSpPr>
            <a:spLocks noGrp="1"/>
          </p:cNvSpPr>
          <p:nvPr>
            <p:ph type="body" idx="1"/>
          </p:nvPr>
        </p:nvSpPr>
        <p:spPr>
          <a:xfrm>
            <a:off x="457201" y="2348345"/>
            <a:ext cx="4040188"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4" name="Espace réservé du contenu 3"/>
          <p:cNvSpPr>
            <a:spLocks noGrp="1"/>
          </p:cNvSpPr>
          <p:nvPr>
            <p:ph sz="half" idx="2"/>
          </p:nvPr>
        </p:nvSpPr>
        <p:spPr>
          <a:xfrm>
            <a:off x="457201" y="2852916"/>
            <a:ext cx="4040188" cy="174170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5027" y="2348345"/>
            <a:ext cx="4041775"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7" y="2852917"/>
            <a:ext cx="4041775" cy="1741707"/>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3">
            <a:extLst>
              <a:ext uri="{FF2B5EF4-FFF2-40B4-BE49-F238E27FC236}">
                <a16:creationId xmlns:a16="http://schemas.microsoft.com/office/drawing/2014/main" id="{69F0E633-5418-4DF1-B922-3F426E2D5C42}"/>
              </a:ext>
            </a:extLst>
          </p:cNvPr>
          <p:cNvSpPr>
            <a:spLocks noGrp="1"/>
          </p:cNvSpPr>
          <p:nvPr>
            <p:ph type="dt" sz="half" idx="10"/>
          </p:nvPr>
        </p:nvSpPr>
        <p:spPr/>
        <p:txBody>
          <a:bodyPr/>
          <a:lstStyle>
            <a:lvl1pPr>
              <a:defRPr/>
            </a:lvl1pPr>
          </a:lstStyle>
          <a:p>
            <a:pPr>
              <a:defRPr/>
            </a:pPr>
            <a:fld id="{921979BE-2CA8-4445-9B3D-A8C7F2BF9C3A}" type="datetimeFigureOut">
              <a:rPr lang="fr-FR"/>
              <a:pPr>
                <a:defRPr/>
              </a:pPr>
              <a:t>10/02/2020</a:t>
            </a:fld>
            <a:endParaRPr lang="fr-FR" dirty="0"/>
          </a:p>
        </p:txBody>
      </p:sp>
      <p:sp>
        <p:nvSpPr>
          <p:cNvPr id="8" name="Espace réservé du pied de page 4">
            <a:extLst>
              <a:ext uri="{FF2B5EF4-FFF2-40B4-BE49-F238E27FC236}">
                <a16:creationId xmlns:a16="http://schemas.microsoft.com/office/drawing/2014/main" id="{85DD52B5-BAE5-4B50-AE66-A641F34534E6}"/>
              </a:ext>
            </a:extLst>
          </p:cNvPr>
          <p:cNvSpPr>
            <a:spLocks noGrp="1"/>
          </p:cNvSpPr>
          <p:nvPr>
            <p:ph type="ftr" sz="quarter" idx="11"/>
          </p:nvPr>
        </p:nvSpPr>
        <p:spPr/>
        <p:txBody>
          <a:bodyPr/>
          <a:lstStyle>
            <a:lvl1pPr>
              <a:defRPr/>
            </a:lvl1pPr>
          </a:lstStyle>
          <a:p>
            <a:r>
              <a:rPr lang="fr-BE"/>
              <a:t>Dossier de présentation - 02/2020</a:t>
            </a:r>
            <a:endParaRPr lang="fr-BE" dirty="0"/>
          </a:p>
        </p:txBody>
      </p:sp>
      <p:sp>
        <p:nvSpPr>
          <p:cNvPr id="9" name="Espace réservé du numéro de diapositive 5">
            <a:extLst>
              <a:ext uri="{FF2B5EF4-FFF2-40B4-BE49-F238E27FC236}">
                <a16:creationId xmlns:a16="http://schemas.microsoft.com/office/drawing/2014/main" id="{F1A9B0C2-C7A4-4C4F-81B4-E79F06C5E889}"/>
              </a:ext>
            </a:extLst>
          </p:cNvPr>
          <p:cNvSpPr>
            <a:spLocks noGrp="1"/>
          </p:cNvSpPr>
          <p:nvPr>
            <p:ph type="sldNum" sz="quarter" idx="12"/>
          </p:nvPr>
        </p:nvSpPr>
        <p:spPr/>
        <p:txBody>
          <a:bodyPr/>
          <a:lstStyle>
            <a:lvl1pPr>
              <a:defRPr/>
            </a:lvl1pPr>
          </a:lstStyle>
          <a:p>
            <a:fld id="{86CB4B4D-7CA3-9044-876B-883B54F8677D}" type="slidenum">
              <a:rPr lang="fr-BE" smtClean="0"/>
              <a:pPr/>
              <a:t>‹N°›</a:t>
            </a:fld>
            <a:endParaRPr lang="fr-BE" dirty="0"/>
          </a:p>
        </p:txBody>
      </p:sp>
    </p:spTree>
    <p:extLst>
      <p:ext uri="{BB962C8B-B14F-4D97-AF65-F5344CB8AC3E}">
        <p14:creationId xmlns:p14="http://schemas.microsoft.com/office/powerpoint/2010/main" val="222594678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81ED8233-81C2-4054-8615-241AB1673608}"/>
              </a:ext>
            </a:extLst>
          </p:cNvPr>
          <p:cNvSpPr>
            <a:spLocks noGrp="1"/>
          </p:cNvSpPr>
          <p:nvPr>
            <p:ph type="dt" sz="half" idx="10"/>
          </p:nvPr>
        </p:nvSpPr>
        <p:spPr/>
        <p:txBody>
          <a:bodyPr/>
          <a:lstStyle>
            <a:lvl1pPr>
              <a:defRPr/>
            </a:lvl1pPr>
          </a:lstStyle>
          <a:p>
            <a:pPr>
              <a:defRPr/>
            </a:pPr>
            <a:fld id="{6BF53DA8-3278-49FC-AFD4-FC82E5080A5D}" type="datetimeFigureOut">
              <a:rPr lang="fr-FR"/>
              <a:pPr>
                <a:defRPr/>
              </a:pPr>
              <a:t>10/02/2020</a:t>
            </a:fld>
            <a:endParaRPr lang="fr-FR" dirty="0"/>
          </a:p>
        </p:txBody>
      </p:sp>
      <p:sp>
        <p:nvSpPr>
          <p:cNvPr id="4" name="Espace réservé du pied de page 4">
            <a:extLst>
              <a:ext uri="{FF2B5EF4-FFF2-40B4-BE49-F238E27FC236}">
                <a16:creationId xmlns:a16="http://schemas.microsoft.com/office/drawing/2014/main" id="{E93061F2-9352-405E-821F-333E99762248}"/>
              </a:ext>
            </a:extLst>
          </p:cNvPr>
          <p:cNvSpPr>
            <a:spLocks noGrp="1"/>
          </p:cNvSpPr>
          <p:nvPr>
            <p:ph type="ftr" sz="quarter" idx="11"/>
          </p:nvPr>
        </p:nvSpPr>
        <p:spPr/>
        <p:txBody>
          <a:bodyPr/>
          <a:lstStyle>
            <a:lvl1pPr>
              <a:defRPr/>
            </a:lvl1pPr>
          </a:lstStyle>
          <a:p>
            <a:r>
              <a:rPr lang="fr-BE"/>
              <a:t>Dossier de présentation - 02/2020</a:t>
            </a:r>
            <a:endParaRPr lang="fr-BE" dirty="0"/>
          </a:p>
        </p:txBody>
      </p:sp>
      <p:sp>
        <p:nvSpPr>
          <p:cNvPr id="5" name="Espace réservé du numéro de diapositive 5">
            <a:extLst>
              <a:ext uri="{FF2B5EF4-FFF2-40B4-BE49-F238E27FC236}">
                <a16:creationId xmlns:a16="http://schemas.microsoft.com/office/drawing/2014/main" id="{E01BBA1B-9176-4CF5-BD7A-71B2929D18B8}"/>
              </a:ext>
            </a:extLst>
          </p:cNvPr>
          <p:cNvSpPr>
            <a:spLocks noGrp="1"/>
          </p:cNvSpPr>
          <p:nvPr>
            <p:ph type="sldNum" sz="quarter" idx="12"/>
          </p:nvPr>
        </p:nvSpPr>
        <p:spPr/>
        <p:txBody>
          <a:bodyPr/>
          <a:lstStyle>
            <a:lvl1pPr>
              <a:defRPr/>
            </a:lvl1pPr>
          </a:lstStyle>
          <a:p>
            <a:fld id="{86CB4B4D-7CA3-9044-876B-883B54F8677D}" type="slidenum">
              <a:rPr lang="fr-BE" smtClean="0"/>
              <a:pPr/>
              <a:t>‹N°›</a:t>
            </a:fld>
            <a:endParaRPr lang="fr-BE" dirty="0"/>
          </a:p>
        </p:txBody>
      </p:sp>
    </p:spTree>
    <p:extLst>
      <p:ext uri="{BB962C8B-B14F-4D97-AF65-F5344CB8AC3E}">
        <p14:creationId xmlns:p14="http://schemas.microsoft.com/office/powerpoint/2010/main" val="20549796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16F1485B-B8C6-4672-BF50-69C8E915ADE9}"/>
              </a:ext>
            </a:extLst>
          </p:cNvPr>
          <p:cNvSpPr>
            <a:spLocks noGrp="1"/>
          </p:cNvSpPr>
          <p:nvPr>
            <p:ph type="dt" sz="half" idx="10"/>
          </p:nvPr>
        </p:nvSpPr>
        <p:spPr/>
        <p:txBody>
          <a:bodyPr/>
          <a:lstStyle>
            <a:lvl1pPr>
              <a:defRPr/>
            </a:lvl1pPr>
          </a:lstStyle>
          <a:p>
            <a:pPr>
              <a:defRPr/>
            </a:pPr>
            <a:fld id="{E4E69B12-80A9-40FA-93E6-697159E3558D}" type="datetimeFigureOut">
              <a:rPr lang="fr-FR"/>
              <a:pPr>
                <a:defRPr/>
              </a:pPr>
              <a:t>10/02/2020</a:t>
            </a:fld>
            <a:endParaRPr lang="fr-FR" dirty="0"/>
          </a:p>
        </p:txBody>
      </p:sp>
      <p:sp>
        <p:nvSpPr>
          <p:cNvPr id="3" name="Espace réservé du pied de page 4">
            <a:extLst>
              <a:ext uri="{FF2B5EF4-FFF2-40B4-BE49-F238E27FC236}">
                <a16:creationId xmlns:a16="http://schemas.microsoft.com/office/drawing/2014/main" id="{09299670-1388-4ACC-96EC-057B4236EF47}"/>
              </a:ext>
            </a:extLst>
          </p:cNvPr>
          <p:cNvSpPr>
            <a:spLocks noGrp="1"/>
          </p:cNvSpPr>
          <p:nvPr>
            <p:ph type="ftr" sz="quarter" idx="11"/>
          </p:nvPr>
        </p:nvSpPr>
        <p:spPr/>
        <p:txBody>
          <a:bodyPr/>
          <a:lstStyle>
            <a:lvl1pPr>
              <a:defRPr/>
            </a:lvl1pPr>
          </a:lstStyle>
          <a:p>
            <a:r>
              <a:rPr lang="fr-BE"/>
              <a:t>Dossier de présentation - 02/2020</a:t>
            </a:r>
            <a:endParaRPr lang="fr-BE" dirty="0"/>
          </a:p>
        </p:txBody>
      </p:sp>
      <p:sp>
        <p:nvSpPr>
          <p:cNvPr id="4" name="Espace réservé du numéro de diapositive 5">
            <a:extLst>
              <a:ext uri="{FF2B5EF4-FFF2-40B4-BE49-F238E27FC236}">
                <a16:creationId xmlns:a16="http://schemas.microsoft.com/office/drawing/2014/main" id="{616D35D9-3437-4121-8160-43338F795128}"/>
              </a:ext>
            </a:extLst>
          </p:cNvPr>
          <p:cNvSpPr>
            <a:spLocks noGrp="1"/>
          </p:cNvSpPr>
          <p:nvPr>
            <p:ph type="sldNum" sz="quarter" idx="12"/>
          </p:nvPr>
        </p:nvSpPr>
        <p:spPr/>
        <p:txBody>
          <a:bodyPr/>
          <a:lstStyle>
            <a:lvl1pPr>
              <a:defRPr/>
            </a:lvl1pPr>
          </a:lstStyle>
          <a:p>
            <a:fld id="{86CB4B4D-7CA3-9044-876B-883B54F8677D}" type="slidenum">
              <a:rPr lang="fr-BE" smtClean="0"/>
              <a:pPr/>
              <a:t>‹N°›</a:t>
            </a:fld>
            <a:endParaRPr lang="fr-BE" dirty="0"/>
          </a:p>
        </p:txBody>
      </p:sp>
    </p:spTree>
    <p:extLst>
      <p:ext uri="{BB962C8B-B14F-4D97-AF65-F5344CB8AC3E}">
        <p14:creationId xmlns:p14="http://schemas.microsoft.com/office/powerpoint/2010/main" val="16616580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1125" b="1"/>
            </a:lvl1pPr>
          </a:lstStyle>
          <a:p>
            <a:r>
              <a:rPr lang="fr-FR"/>
              <a:t>Modifiez le style du titre</a:t>
            </a:r>
          </a:p>
        </p:txBody>
      </p:sp>
      <p:sp>
        <p:nvSpPr>
          <p:cNvPr id="3" name="Espace réservé du contenu 2"/>
          <p:cNvSpPr>
            <a:spLocks noGrp="1"/>
          </p:cNvSpPr>
          <p:nvPr>
            <p:ph idx="1"/>
          </p:nvPr>
        </p:nvSpPr>
        <p:spPr>
          <a:xfrm>
            <a:off x="3575050" y="204790"/>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076328"/>
            <a:ext cx="3008313"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9F612777-F730-413B-BA68-8D42FE254496}"/>
              </a:ext>
            </a:extLst>
          </p:cNvPr>
          <p:cNvSpPr>
            <a:spLocks noGrp="1"/>
          </p:cNvSpPr>
          <p:nvPr>
            <p:ph type="dt" sz="half" idx="10"/>
          </p:nvPr>
        </p:nvSpPr>
        <p:spPr/>
        <p:txBody>
          <a:bodyPr/>
          <a:lstStyle>
            <a:lvl1pPr>
              <a:defRPr/>
            </a:lvl1pPr>
          </a:lstStyle>
          <a:p>
            <a:pPr>
              <a:defRPr/>
            </a:pPr>
            <a:fld id="{73D2FAD1-FC19-4A31-A77D-80A25C4F924A}" type="datetimeFigureOut">
              <a:rPr lang="fr-FR"/>
              <a:pPr>
                <a:defRPr/>
              </a:pPr>
              <a:t>10/02/2020</a:t>
            </a:fld>
            <a:endParaRPr lang="fr-FR" dirty="0"/>
          </a:p>
        </p:txBody>
      </p:sp>
      <p:sp>
        <p:nvSpPr>
          <p:cNvPr id="6" name="Espace réservé du pied de page 4">
            <a:extLst>
              <a:ext uri="{FF2B5EF4-FFF2-40B4-BE49-F238E27FC236}">
                <a16:creationId xmlns:a16="http://schemas.microsoft.com/office/drawing/2014/main" id="{DA525B2D-3928-4C68-9D3F-D53708D3EED7}"/>
              </a:ext>
            </a:extLst>
          </p:cNvPr>
          <p:cNvSpPr>
            <a:spLocks noGrp="1"/>
          </p:cNvSpPr>
          <p:nvPr>
            <p:ph type="ftr" sz="quarter" idx="11"/>
          </p:nvPr>
        </p:nvSpPr>
        <p:spPr/>
        <p:txBody>
          <a:bodyPr/>
          <a:lstStyle>
            <a:lvl1pPr>
              <a:defRPr/>
            </a:lvl1pPr>
          </a:lstStyle>
          <a:p>
            <a:r>
              <a:rPr lang="fr-BE"/>
              <a:t>Dossier de présentation - 02/2020</a:t>
            </a:r>
            <a:endParaRPr lang="fr-BE" dirty="0"/>
          </a:p>
        </p:txBody>
      </p:sp>
      <p:sp>
        <p:nvSpPr>
          <p:cNvPr id="7" name="Espace réservé du numéro de diapositive 5">
            <a:extLst>
              <a:ext uri="{FF2B5EF4-FFF2-40B4-BE49-F238E27FC236}">
                <a16:creationId xmlns:a16="http://schemas.microsoft.com/office/drawing/2014/main" id="{D5400736-1D14-4F9A-9679-22D8AE8E2545}"/>
              </a:ext>
            </a:extLst>
          </p:cNvPr>
          <p:cNvSpPr>
            <a:spLocks noGrp="1"/>
          </p:cNvSpPr>
          <p:nvPr>
            <p:ph type="sldNum" sz="quarter" idx="12"/>
          </p:nvPr>
        </p:nvSpPr>
        <p:spPr/>
        <p:txBody>
          <a:bodyPr/>
          <a:lstStyle>
            <a:lvl1pPr>
              <a:defRPr/>
            </a:lvl1pPr>
          </a:lstStyle>
          <a:p>
            <a:fld id="{86CB4B4D-7CA3-9044-876B-883B54F8677D}" type="slidenum">
              <a:rPr lang="fr-BE" smtClean="0"/>
              <a:pPr/>
              <a:t>‹N°›</a:t>
            </a:fld>
            <a:endParaRPr lang="fr-BE" dirty="0"/>
          </a:p>
        </p:txBody>
      </p:sp>
    </p:spTree>
    <p:extLst>
      <p:ext uri="{BB962C8B-B14F-4D97-AF65-F5344CB8AC3E}">
        <p14:creationId xmlns:p14="http://schemas.microsoft.com/office/powerpoint/2010/main" val="218159084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1125"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4025505"/>
            <a:ext cx="54864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1C0401A8-07D6-401B-9C88-05E80503B7FF}"/>
              </a:ext>
            </a:extLst>
          </p:cNvPr>
          <p:cNvSpPr>
            <a:spLocks noGrp="1"/>
          </p:cNvSpPr>
          <p:nvPr>
            <p:ph type="dt" sz="half" idx="10"/>
          </p:nvPr>
        </p:nvSpPr>
        <p:spPr/>
        <p:txBody>
          <a:bodyPr/>
          <a:lstStyle>
            <a:lvl1pPr>
              <a:defRPr/>
            </a:lvl1pPr>
          </a:lstStyle>
          <a:p>
            <a:pPr>
              <a:defRPr/>
            </a:pPr>
            <a:fld id="{914B389D-D15E-453A-AF7E-5819F21FD2AA}" type="datetimeFigureOut">
              <a:rPr lang="fr-FR"/>
              <a:pPr>
                <a:defRPr/>
              </a:pPr>
              <a:t>10/02/2020</a:t>
            </a:fld>
            <a:endParaRPr lang="fr-FR" dirty="0"/>
          </a:p>
        </p:txBody>
      </p:sp>
      <p:sp>
        <p:nvSpPr>
          <p:cNvPr id="6" name="Espace réservé du pied de page 4">
            <a:extLst>
              <a:ext uri="{FF2B5EF4-FFF2-40B4-BE49-F238E27FC236}">
                <a16:creationId xmlns:a16="http://schemas.microsoft.com/office/drawing/2014/main" id="{8F6B5EE7-DA02-4772-A781-2433131863B6}"/>
              </a:ext>
            </a:extLst>
          </p:cNvPr>
          <p:cNvSpPr>
            <a:spLocks noGrp="1"/>
          </p:cNvSpPr>
          <p:nvPr>
            <p:ph type="ftr" sz="quarter" idx="11"/>
          </p:nvPr>
        </p:nvSpPr>
        <p:spPr/>
        <p:txBody>
          <a:bodyPr/>
          <a:lstStyle>
            <a:lvl1pPr>
              <a:defRPr/>
            </a:lvl1pPr>
          </a:lstStyle>
          <a:p>
            <a:r>
              <a:rPr lang="fr-BE"/>
              <a:t>Dossier de présentation - 02/2020</a:t>
            </a:r>
            <a:endParaRPr lang="fr-BE" dirty="0"/>
          </a:p>
        </p:txBody>
      </p:sp>
      <p:sp>
        <p:nvSpPr>
          <p:cNvPr id="7" name="Espace réservé du numéro de diapositive 5">
            <a:extLst>
              <a:ext uri="{FF2B5EF4-FFF2-40B4-BE49-F238E27FC236}">
                <a16:creationId xmlns:a16="http://schemas.microsoft.com/office/drawing/2014/main" id="{4077991E-3F02-4871-A8BD-05725F4A94DB}"/>
              </a:ext>
            </a:extLst>
          </p:cNvPr>
          <p:cNvSpPr>
            <a:spLocks noGrp="1"/>
          </p:cNvSpPr>
          <p:nvPr>
            <p:ph type="sldNum" sz="quarter" idx="12"/>
          </p:nvPr>
        </p:nvSpPr>
        <p:spPr/>
        <p:txBody>
          <a:bodyPr/>
          <a:lstStyle>
            <a:lvl1pPr>
              <a:defRPr/>
            </a:lvl1pPr>
          </a:lstStyle>
          <a:p>
            <a:fld id="{86CB4B4D-7CA3-9044-876B-883B54F8677D}" type="slidenum">
              <a:rPr lang="fr-BE" smtClean="0"/>
              <a:pPr/>
              <a:t>‹N°›</a:t>
            </a:fld>
            <a:endParaRPr lang="fr-BE" dirty="0"/>
          </a:p>
        </p:txBody>
      </p:sp>
    </p:spTree>
    <p:extLst>
      <p:ext uri="{BB962C8B-B14F-4D97-AF65-F5344CB8AC3E}">
        <p14:creationId xmlns:p14="http://schemas.microsoft.com/office/powerpoint/2010/main" val="302015282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6.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file:///\\localhost\Users\marino\Documents\%25E2%2580%25A2%20a%20faire%20job%20marino\610%20colloque%20FH%20save%20the%20date\FH%20bandeau%20colloque%202018.ppt\maj%20bandeau%20colloque%20suite%202019%20bas%20corr.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65430CF1-4CDD-414E-B8E0-C48CD3C43579}"/>
              </a:ext>
            </a:extLst>
          </p:cNvPr>
          <p:cNvSpPr>
            <a:spLocks noGrp="1" noChangeArrowheads="1"/>
          </p:cNvSpPr>
          <p:nvPr>
            <p:ph type="title"/>
          </p:nvPr>
        </p:nvSpPr>
        <p:spPr bwMode="auto">
          <a:xfrm>
            <a:off x="457200" y="1412082"/>
            <a:ext cx="8229600"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BE" altLang="fr-FR"/>
              <a:t>Cliquez et modifiez le titre</a:t>
            </a:r>
          </a:p>
        </p:txBody>
      </p:sp>
      <p:sp>
        <p:nvSpPr>
          <p:cNvPr id="1027" name="Espace réservé du texte 2">
            <a:extLst>
              <a:ext uri="{FF2B5EF4-FFF2-40B4-BE49-F238E27FC236}">
                <a16:creationId xmlns:a16="http://schemas.microsoft.com/office/drawing/2014/main" id="{ABB56777-479F-4DA2-A2B8-EC00C29DD884}"/>
              </a:ext>
            </a:extLst>
          </p:cNvPr>
          <p:cNvSpPr>
            <a:spLocks noGrp="1" noChangeArrowheads="1"/>
          </p:cNvSpPr>
          <p:nvPr>
            <p:ph type="body" idx="1"/>
          </p:nvPr>
        </p:nvSpPr>
        <p:spPr bwMode="auto">
          <a:xfrm>
            <a:off x="457200" y="2321719"/>
            <a:ext cx="8229600" cy="227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fr-FR"/>
              <a:t>Cliquez pour modifier les styles du texte du masque</a:t>
            </a:r>
          </a:p>
          <a:p>
            <a:pPr lvl="1"/>
            <a:r>
              <a:rPr lang="fr-BE" altLang="fr-FR"/>
              <a:t>Deuxième niveau</a:t>
            </a:r>
          </a:p>
          <a:p>
            <a:pPr lvl="2"/>
            <a:r>
              <a:rPr lang="fr-BE" altLang="fr-FR"/>
              <a:t>Troisième niveau</a:t>
            </a:r>
          </a:p>
          <a:p>
            <a:pPr lvl="3"/>
            <a:r>
              <a:rPr lang="fr-BE" altLang="fr-FR"/>
              <a:t>Quatrième niveau</a:t>
            </a:r>
          </a:p>
          <a:p>
            <a:pPr lvl="4"/>
            <a:r>
              <a:rPr lang="fr-BE" altLang="fr-FR"/>
              <a:t>Cinquième niveau</a:t>
            </a:r>
          </a:p>
        </p:txBody>
      </p:sp>
      <p:sp>
        <p:nvSpPr>
          <p:cNvPr id="4" name="Espace réservé de la date 3">
            <a:extLst>
              <a:ext uri="{FF2B5EF4-FFF2-40B4-BE49-F238E27FC236}">
                <a16:creationId xmlns:a16="http://schemas.microsoft.com/office/drawing/2014/main" id="{14A4D2F3-5DEE-489A-8A7A-B126FE6FEBDB}"/>
              </a:ext>
            </a:extLst>
          </p:cNvPr>
          <p:cNvSpPr>
            <a:spLocks noGrp="1"/>
          </p:cNvSpPr>
          <p:nvPr>
            <p:ph type="dt" sz="half" idx="2"/>
          </p:nvPr>
        </p:nvSpPr>
        <p:spPr>
          <a:xfrm>
            <a:off x="457200" y="4713685"/>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675">
                <a:solidFill>
                  <a:schemeClr val="tx1">
                    <a:tint val="75000"/>
                  </a:schemeClr>
                </a:solidFill>
                <a:latin typeface="+mn-lt"/>
                <a:ea typeface="+mn-ea"/>
                <a:cs typeface="+mn-cs"/>
              </a:defRPr>
            </a:lvl1pPr>
          </a:lstStyle>
          <a:p>
            <a:pPr>
              <a:defRPr/>
            </a:pPr>
            <a:fld id="{2F7D064C-596A-4CBA-96EE-FE74857E2B34}" type="datetimeFigureOut">
              <a:rPr lang="fr-FR"/>
              <a:pPr>
                <a:defRPr/>
              </a:pPr>
              <a:t>10/02/2020</a:t>
            </a:fld>
            <a:endParaRPr lang="fr-FR" dirty="0"/>
          </a:p>
        </p:txBody>
      </p:sp>
      <p:sp>
        <p:nvSpPr>
          <p:cNvPr id="5" name="Espace réservé du pied de page 4">
            <a:extLst>
              <a:ext uri="{FF2B5EF4-FFF2-40B4-BE49-F238E27FC236}">
                <a16:creationId xmlns:a16="http://schemas.microsoft.com/office/drawing/2014/main" id="{1C13D7CF-7E1B-44E2-BCA8-D8CFDC010888}"/>
              </a:ext>
            </a:extLst>
          </p:cNvPr>
          <p:cNvSpPr>
            <a:spLocks noGrp="1"/>
          </p:cNvSpPr>
          <p:nvPr>
            <p:ph type="ftr" sz="quarter" idx="3"/>
          </p:nvPr>
        </p:nvSpPr>
        <p:spPr>
          <a:xfrm>
            <a:off x="3124200" y="4713685"/>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675">
                <a:solidFill>
                  <a:schemeClr val="tx1">
                    <a:tint val="75000"/>
                  </a:schemeClr>
                </a:solidFill>
                <a:latin typeface="+mn-lt"/>
                <a:ea typeface="+mn-ea"/>
                <a:cs typeface="+mn-cs"/>
              </a:defRPr>
            </a:lvl1pPr>
          </a:lstStyle>
          <a:p>
            <a:r>
              <a:rPr lang="fr-BE" dirty="0"/>
              <a:t>Bienveillance à l’Ecole</a:t>
            </a:r>
          </a:p>
        </p:txBody>
      </p:sp>
      <p:sp>
        <p:nvSpPr>
          <p:cNvPr id="6" name="Espace réservé du numéro de diapositive 5">
            <a:extLst>
              <a:ext uri="{FF2B5EF4-FFF2-40B4-BE49-F238E27FC236}">
                <a16:creationId xmlns:a16="http://schemas.microsoft.com/office/drawing/2014/main" id="{E38299CE-75FA-4872-BBA0-7219E6B38C62}"/>
              </a:ext>
            </a:extLst>
          </p:cNvPr>
          <p:cNvSpPr>
            <a:spLocks noGrp="1"/>
          </p:cNvSpPr>
          <p:nvPr>
            <p:ph type="sldNum" sz="quarter" idx="4"/>
          </p:nvPr>
        </p:nvSpPr>
        <p:spPr>
          <a:xfrm>
            <a:off x="6553200" y="4713685"/>
            <a:ext cx="2133600" cy="273844"/>
          </a:xfrm>
          <a:prstGeom prst="rect">
            <a:avLst/>
          </a:prstGeom>
        </p:spPr>
        <p:txBody>
          <a:bodyPr vert="horz" lIns="91440" tIns="45720" rIns="91440" bIns="45720" rtlCol="0" anchor="ctr"/>
          <a:lstStyle>
            <a:lvl1pPr algn="r" eaLnBrk="1" fontAlgn="auto" hangingPunct="1">
              <a:spcBef>
                <a:spcPts val="0"/>
              </a:spcBef>
              <a:spcAft>
                <a:spcPts val="0"/>
              </a:spcAft>
              <a:defRPr sz="675">
                <a:solidFill>
                  <a:schemeClr val="tx1">
                    <a:tint val="75000"/>
                  </a:schemeClr>
                </a:solidFill>
                <a:latin typeface="+mn-lt"/>
                <a:ea typeface="+mn-ea"/>
                <a:cs typeface="+mn-cs"/>
              </a:defRPr>
            </a:lvl1pPr>
          </a:lstStyle>
          <a:p>
            <a:fld id="{86CB4B4D-7CA3-9044-876B-883B54F8677D}" type="slidenum">
              <a:rPr lang="fr-BE" smtClean="0"/>
              <a:pPr/>
              <a:t>‹N°›</a:t>
            </a:fld>
            <a:endParaRPr lang="fr-BE" dirty="0"/>
          </a:p>
        </p:txBody>
      </p:sp>
      <p:pic>
        <p:nvPicPr>
          <p:cNvPr id="1031" name="Image 11">
            <a:extLst>
              <a:ext uri="{FF2B5EF4-FFF2-40B4-BE49-F238E27FC236}">
                <a16:creationId xmlns:a16="http://schemas.microsoft.com/office/drawing/2014/main" id="{8D80C391-76EB-4BB0-B5A1-FADA77E64C0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513" y="4987529"/>
            <a:ext cx="6692901"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9" descr="bandeau ppt colloque recre 2019 corr2.pdf">
            <a:extLst>
              <a:ext uri="{FF2B5EF4-FFF2-40B4-BE49-F238E27FC236}">
                <a16:creationId xmlns:a16="http://schemas.microsoft.com/office/drawing/2014/main" id="{DAABDBD3-FB73-440F-84AE-6C7C2A4F15F9}"/>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0"/>
            <a:ext cx="9144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3279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hdr="0" dt="0"/>
  <p:txStyles>
    <p:titleStyle>
      <a:lvl1pPr algn="ctr" defTabSz="257175" rtl="0" eaLnBrk="1" fontAlgn="base" hangingPunct="1">
        <a:spcBef>
          <a:spcPct val="0"/>
        </a:spcBef>
        <a:spcAft>
          <a:spcPct val="0"/>
        </a:spcAft>
        <a:defRPr sz="2475" kern="1200">
          <a:solidFill>
            <a:schemeClr val="tx1"/>
          </a:solidFill>
          <a:latin typeface="+mj-lt"/>
          <a:ea typeface="MS PGothic" panose="020B0600070205080204" pitchFamily="34" charset="-128"/>
          <a:cs typeface="ＭＳ Ｐゴシック" charset="0"/>
        </a:defRPr>
      </a:lvl1pPr>
      <a:lvl2pPr algn="ctr" defTabSz="257175" rtl="0" eaLnBrk="1" fontAlgn="base" hangingPunct="1">
        <a:spcBef>
          <a:spcPct val="0"/>
        </a:spcBef>
        <a:spcAft>
          <a:spcPct val="0"/>
        </a:spcAft>
        <a:defRPr sz="2475">
          <a:solidFill>
            <a:schemeClr val="tx1"/>
          </a:solidFill>
          <a:latin typeface="Calibri" charset="0"/>
          <a:ea typeface="MS PGothic" panose="020B0600070205080204" pitchFamily="34" charset="-128"/>
          <a:cs typeface="ＭＳ Ｐゴシック" charset="0"/>
        </a:defRPr>
      </a:lvl2pPr>
      <a:lvl3pPr algn="ctr" defTabSz="257175" rtl="0" eaLnBrk="1" fontAlgn="base" hangingPunct="1">
        <a:spcBef>
          <a:spcPct val="0"/>
        </a:spcBef>
        <a:spcAft>
          <a:spcPct val="0"/>
        </a:spcAft>
        <a:defRPr sz="2475">
          <a:solidFill>
            <a:schemeClr val="tx1"/>
          </a:solidFill>
          <a:latin typeface="Calibri" charset="0"/>
          <a:ea typeface="MS PGothic" panose="020B0600070205080204" pitchFamily="34" charset="-128"/>
          <a:cs typeface="ＭＳ Ｐゴシック" charset="0"/>
        </a:defRPr>
      </a:lvl3pPr>
      <a:lvl4pPr algn="ctr" defTabSz="257175" rtl="0" eaLnBrk="1" fontAlgn="base" hangingPunct="1">
        <a:spcBef>
          <a:spcPct val="0"/>
        </a:spcBef>
        <a:spcAft>
          <a:spcPct val="0"/>
        </a:spcAft>
        <a:defRPr sz="2475">
          <a:solidFill>
            <a:schemeClr val="tx1"/>
          </a:solidFill>
          <a:latin typeface="Calibri" charset="0"/>
          <a:ea typeface="MS PGothic" panose="020B0600070205080204" pitchFamily="34" charset="-128"/>
          <a:cs typeface="ＭＳ Ｐゴシック" charset="0"/>
        </a:defRPr>
      </a:lvl4pPr>
      <a:lvl5pPr algn="ctr" defTabSz="257175" rtl="0" eaLnBrk="1" fontAlgn="base" hangingPunct="1">
        <a:spcBef>
          <a:spcPct val="0"/>
        </a:spcBef>
        <a:spcAft>
          <a:spcPct val="0"/>
        </a:spcAft>
        <a:defRPr sz="2475">
          <a:solidFill>
            <a:schemeClr val="tx1"/>
          </a:solidFill>
          <a:latin typeface="Calibri" charset="0"/>
          <a:ea typeface="MS PGothic" panose="020B0600070205080204" pitchFamily="34" charset="-128"/>
          <a:cs typeface="ＭＳ Ｐゴシック" charset="0"/>
        </a:defRPr>
      </a:lvl5pPr>
      <a:lvl6pPr marL="257175"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6pPr>
      <a:lvl7pPr marL="514350"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7pPr>
      <a:lvl8pPr marL="771525"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8pPr>
      <a:lvl9pPr marL="1028700" algn="ctr" defTabSz="257175" rtl="0" eaLnBrk="1" fontAlgn="base" hangingPunct="1">
        <a:spcBef>
          <a:spcPct val="0"/>
        </a:spcBef>
        <a:spcAft>
          <a:spcPct val="0"/>
        </a:spcAft>
        <a:defRPr sz="2475">
          <a:solidFill>
            <a:schemeClr val="tx1"/>
          </a:solidFill>
          <a:latin typeface="Calibri" charset="0"/>
          <a:ea typeface="ＭＳ Ｐゴシック" charset="0"/>
          <a:cs typeface="ＭＳ Ｐゴシック" charset="0"/>
        </a:defRPr>
      </a:lvl9pPr>
    </p:titleStyle>
    <p:bodyStyle>
      <a:lvl1pPr marL="192881" indent="-192881" algn="l" defTabSz="257175"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ＭＳ Ｐゴシック" charset="0"/>
        </a:defRPr>
      </a:lvl1pPr>
      <a:lvl2pPr marL="417910" indent="-160735" algn="l" defTabSz="257175" rtl="0" eaLnBrk="1" fontAlgn="base" hangingPunct="1">
        <a:spcBef>
          <a:spcPct val="20000"/>
        </a:spcBef>
        <a:spcAft>
          <a:spcPct val="0"/>
        </a:spcAft>
        <a:buFont typeface="Arial" panose="020B0604020202020204" pitchFamily="34" charset="0"/>
        <a:buChar char="–"/>
        <a:defRPr sz="1575" kern="1200">
          <a:solidFill>
            <a:schemeClr val="tx1"/>
          </a:solidFill>
          <a:latin typeface="+mn-lt"/>
          <a:ea typeface="MS PGothic" panose="020B0600070205080204" pitchFamily="34" charset="-128"/>
          <a:cs typeface="ＭＳ Ｐゴシック" charset="0"/>
        </a:defRPr>
      </a:lvl2pPr>
      <a:lvl3pPr marL="642938" indent="-128588" algn="l" defTabSz="257175" rtl="0" eaLnBrk="1" fontAlgn="base" hangingPunct="1">
        <a:spcBef>
          <a:spcPct val="20000"/>
        </a:spcBef>
        <a:spcAft>
          <a:spcPct val="0"/>
        </a:spcAft>
        <a:buFont typeface="Arial" panose="020B0604020202020204" pitchFamily="34" charset="0"/>
        <a:buChar char="•"/>
        <a:defRPr sz="1350" kern="1200">
          <a:solidFill>
            <a:schemeClr val="tx1"/>
          </a:solidFill>
          <a:latin typeface="+mn-lt"/>
          <a:ea typeface="MS PGothic" panose="020B0600070205080204" pitchFamily="34" charset="-128"/>
          <a:cs typeface="ＭＳ Ｐゴシック" charset="0"/>
        </a:defRPr>
      </a:lvl3pPr>
      <a:lvl4pPr marL="900113" indent="-128588" algn="l" defTabSz="257175" rtl="0" eaLnBrk="1" fontAlgn="base" hangingPunct="1">
        <a:spcBef>
          <a:spcPct val="20000"/>
        </a:spcBef>
        <a:spcAft>
          <a:spcPct val="0"/>
        </a:spcAft>
        <a:buFont typeface="Arial" panose="020B0604020202020204" pitchFamily="34" charset="0"/>
        <a:buChar char="–"/>
        <a:defRPr sz="1125" kern="1200">
          <a:solidFill>
            <a:schemeClr val="tx1"/>
          </a:solidFill>
          <a:latin typeface="+mn-lt"/>
          <a:ea typeface="MS PGothic" panose="020B0600070205080204" pitchFamily="34" charset="-128"/>
          <a:cs typeface="ＭＳ Ｐゴシック" charset="0"/>
        </a:defRPr>
      </a:lvl4pPr>
      <a:lvl5pPr marL="1157288" indent="-128588" algn="l" defTabSz="257175" rtl="0" eaLnBrk="1" fontAlgn="base" hangingPunct="1">
        <a:spcBef>
          <a:spcPct val="20000"/>
        </a:spcBef>
        <a:spcAft>
          <a:spcPct val="0"/>
        </a:spcAft>
        <a:buFont typeface="Arial" panose="020B0604020202020204" pitchFamily="34" charset="0"/>
        <a:buChar char="»"/>
        <a:defRPr sz="1125" kern="1200">
          <a:solidFill>
            <a:schemeClr val="tx1"/>
          </a:solidFill>
          <a:latin typeface="+mn-lt"/>
          <a:ea typeface="MS PGothic" panose="020B0600070205080204" pitchFamily="34" charset="-128"/>
          <a:cs typeface="ＭＳ Ｐゴシック" charset="0"/>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fr-FR"/>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a:extLst>
              <a:ext uri="{FF2B5EF4-FFF2-40B4-BE49-F238E27FC236}">
                <a16:creationId xmlns:a16="http://schemas.microsoft.com/office/drawing/2014/main" id="{EEBFFFFB-C5F6-4F8C-B484-A1A0FB6E1E04}"/>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BE" altLang="fr-FR"/>
              <a:t>Cliquez et modifiez le titre</a:t>
            </a:r>
          </a:p>
        </p:txBody>
      </p:sp>
      <p:sp>
        <p:nvSpPr>
          <p:cNvPr id="2051" name="Espace réservé du texte 2">
            <a:extLst>
              <a:ext uri="{FF2B5EF4-FFF2-40B4-BE49-F238E27FC236}">
                <a16:creationId xmlns:a16="http://schemas.microsoft.com/office/drawing/2014/main" id="{A0945AEE-0EC7-4E7E-8592-617AFAB6E434}"/>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fr-FR"/>
              <a:t>Cliquez pour modifier les styles du texte du masque</a:t>
            </a:r>
          </a:p>
          <a:p>
            <a:pPr lvl="1"/>
            <a:r>
              <a:rPr lang="fr-BE" altLang="fr-FR"/>
              <a:t>Deuxième niveau</a:t>
            </a:r>
          </a:p>
          <a:p>
            <a:pPr lvl="2"/>
            <a:r>
              <a:rPr lang="fr-BE" altLang="fr-FR"/>
              <a:t>Troisième niveau</a:t>
            </a:r>
          </a:p>
          <a:p>
            <a:pPr lvl="3"/>
            <a:r>
              <a:rPr lang="fr-BE" altLang="fr-FR"/>
              <a:t>Quatrième niveau</a:t>
            </a:r>
          </a:p>
          <a:p>
            <a:pPr lvl="4"/>
            <a:r>
              <a:rPr lang="fr-BE" altLang="fr-FR"/>
              <a:t>Cinquième niveau</a:t>
            </a:r>
          </a:p>
        </p:txBody>
      </p:sp>
      <p:sp>
        <p:nvSpPr>
          <p:cNvPr id="4" name="Espace réservé de la date 3">
            <a:extLst>
              <a:ext uri="{FF2B5EF4-FFF2-40B4-BE49-F238E27FC236}">
                <a16:creationId xmlns:a16="http://schemas.microsoft.com/office/drawing/2014/main" id="{69FEBEEF-88E2-482E-87AA-493001EF66F6}"/>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hangingPunct="1">
              <a:defRPr sz="675" smtClean="0">
                <a:solidFill>
                  <a:schemeClr val="tx1">
                    <a:tint val="75000"/>
                  </a:schemeClr>
                </a:solidFill>
                <a:latin typeface="Calibri" charset="0"/>
                <a:ea typeface="ＭＳ Ｐゴシック" charset="0"/>
                <a:cs typeface="ＭＳ Ｐゴシック" charset="0"/>
              </a:defRPr>
            </a:lvl1pPr>
          </a:lstStyle>
          <a:p>
            <a:pPr>
              <a:defRPr/>
            </a:pPr>
            <a:fld id="{3C15EB82-3A28-41E3-9B79-9D9C8A63CCCB}" type="datetimeFigureOut">
              <a:rPr lang="fr-FR"/>
              <a:pPr>
                <a:defRPr/>
              </a:pPr>
              <a:t>10/02/2020</a:t>
            </a:fld>
            <a:endParaRPr lang="fr-FR"/>
          </a:p>
        </p:txBody>
      </p:sp>
      <p:sp>
        <p:nvSpPr>
          <p:cNvPr id="5" name="Espace réservé du pied de page 4">
            <a:extLst>
              <a:ext uri="{FF2B5EF4-FFF2-40B4-BE49-F238E27FC236}">
                <a16:creationId xmlns:a16="http://schemas.microsoft.com/office/drawing/2014/main" id="{F3F92079-1D18-4CE5-A245-D6C8446BD483}"/>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hangingPunct="1">
              <a:defRPr sz="675">
                <a:solidFill>
                  <a:schemeClr val="tx1">
                    <a:tint val="75000"/>
                  </a:schemeClr>
                </a:solidFill>
                <a:latin typeface="Calibri" charset="0"/>
                <a:ea typeface="ＭＳ Ｐゴシック" charset="0"/>
                <a:cs typeface="ＭＳ Ｐゴシック" charset="0"/>
              </a:defRPr>
            </a:lvl1pPr>
          </a:lstStyle>
          <a:p>
            <a:pPr>
              <a:defRPr/>
            </a:pPr>
            <a:endParaRPr lang="fr-FR"/>
          </a:p>
        </p:txBody>
      </p:sp>
      <p:sp>
        <p:nvSpPr>
          <p:cNvPr id="6" name="Espace réservé du numéro de diapositive 5">
            <a:extLst>
              <a:ext uri="{FF2B5EF4-FFF2-40B4-BE49-F238E27FC236}">
                <a16:creationId xmlns:a16="http://schemas.microsoft.com/office/drawing/2014/main" id="{BCFE081E-9956-4992-B4C1-9A104BBE2D79}"/>
              </a:ext>
            </a:extLst>
          </p:cNvPr>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eaLnBrk="1" hangingPunct="1">
              <a:defRPr sz="675" smtClean="0">
                <a:solidFill>
                  <a:schemeClr val="tx1">
                    <a:tint val="75000"/>
                  </a:schemeClr>
                </a:solidFill>
                <a:latin typeface="Calibri" charset="0"/>
                <a:ea typeface="ＭＳ Ｐゴシック" charset="0"/>
                <a:cs typeface="ＭＳ Ｐゴシック" charset="0"/>
              </a:defRPr>
            </a:lvl1pPr>
          </a:lstStyle>
          <a:p>
            <a:pPr>
              <a:defRPr/>
            </a:pPr>
            <a:fld id="{552A6807-856B-4488-AE67-A15D48E71316}" type="slidenum">
              <a:rPr lang="fr-FR"/>
              <a:pPr>
                <a:defRPr/>
              </a:pPr>
              <a:t>‹N°›</a:t>
            </a:fld>
            <a:endParaRPr lang="fr-FR"/>
          </a:p>
        </p:txBody>
      </p:sp>
      <p:pic>
        <p:nvPicPr>
          <p:cNvPr id="2055" name="Image 6" descr="bandeau colloque suite 2019 bas corr2.jpg">
            <a:extLst>
              <a:ext uri="{FF2B5EF4-FFF2-40B4-BE49-F238E27FC236}">
                <a16:creationId xmlns:a16="http://schemas.microsoft.com/office/drawing/2014/main" id="{EB08BEE3-29E7-4D79-B9B0-5F6EE10D077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4576762"/>
            <a:ext cx="91440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descr="Une image contenant signe, alimentation, horloge, pièce&#10;&#10;Description générée automatiquement">
            <a:extLst>
              <a:ext uri="{FF2B5EF4-FFF2-40B4-BE49-F238E27FC236}">
                <a16:creationId xmlns:a16="http://schemas.microsoft.com/office/drawing/2014/main" id="{CFBDB700-0360-4E7C-9E3A-409A31CEF65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82226" y="102393"/>
            <a:ext cx="785591" cy="278490"/>
          </a:xfrm>
          <a:prstGeom prst="rect">
            <a:avLst/>
          </a:prstGeom>
        </p:spPr>
      </p:pic>
    </p:spTree>
    <p:extLst>
      <p:ext uri="{BB962C8B-B14F-4D97-AF65-F5344CB8AC3E}">
        <p14:creationId xmlns:p14="http://schemas.microsoft.com/office/powerpoint/2010/main" val="40694061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257175" rtl="0" eaLnBrk="1" fontAlgn="base" hangingPunct="1">
        <a:spcBef>
          <a:spcPct val="0"/>
        </a:spcBef>
        <a:spcAft>
          <a:spcPct val="0"/>
        </a:spcAft>
        <a:defRPr sz="2475" kern="1200">
          <a:solidFill>
            <a:schemeClr val="tx1"/>
          </a:solidFill>
          <a:latin typeface="+mj-lt"/>
          <a:ea typeface="+mj-ea"/>
          <a:cs typeface="+mj-cs"/>
        </a:defRPr>
      </a:lvl1pPr>
      <a:lvl2pPr algn="ctr" defTabSz="257175" rtl="0" eaLnBrk="1" fontAlgn="base" hangingPunct="1">
        <a:spcBef>
          <a:spcPct val="0"/>
        </a:spcBef>
        <a:spcAft>
          <a:spcPct val="0"/>
        </a:spcAft>
        <a:defRPr sz="2475">
          <a:solidFill>
            <a:schemeClr val="tx1"/>
          </a:solidFill>
          <a:latin typeface="Calibri" panose="020F0502020204030204" pitchFamily="34" charset="0"/>
        </a:defRPr>
      </a:lvl2pPr>
      <a:lvl3pPr algn="ctr" defTabSz="257175" rtl="0" eaLnBrk="1" fontAlgn="base" hangingPunct="1">
        <a:spcBef>
          <a:spcPct val="0"/>
        </a:spcBef>
        <a:spcAft>
          <a:spcPct val="0"/>
        </a:spcAft>
        <a:defRPr sz="2475">
          <a:solidFill>
            <a:schemeClr val="tx1"/>
          </a:solidFill>
          <a:latin typeface="Calibri" panose="020F0502020204030204" pitchFamily="34" charset="0"/>
        </a:defRPr>
      </a:lvl3pPr>
      <a:lvl4pPr algn="ctr" defTabSz="257175" rtl="0" eaLnBrk="1" fontAlgn="base" hangingPunct="1">
        <a:spcBef>
          <a:spcPct val="0"/>
        </a:spcBef>
        <a:spcAft>
          <a:spcPct val="0"/>
        </a:spcAft>
        <a:defRPr sz="2475">
          <a:solidFill>
            <a:schemeClr val="tx1"/>
          </a:solidFill>
          <a:latin typeface="Calibri" panose="020F0502020204030204" pitchFamily="34" charset="0"/>
        </a:defRPr>
      </a:lvl4pPr>
      <a:lvl5pPr algn="ctr" defTabSz="257175" rtl="0" eaLnBrk="1" fontAlgn="base" hangingPunct="1">
        <a:spcBef>
          <a:spcPct val="0"/>
        </a:spcBef>
        <a:spcAft>
          <a:spcPct val="0"/>
        </a:spcAft>
        <a:defRPr sz="2475">
          <a:solidFill>
            <a:schemeClr val="tx1"/>
          </a:solidFill>
          <a:latin typeface="Calibri" panose="020F0502020204030204" pitchFamily="34" charset="0"/>
        </a:defRPr>
      </a:lvl5pPr>
      <a:lvl6pPr marL="257175" algn="ctr" defTabSz="257175" rtl="0" eaLnBrk="1" fontAlgn="base" hangingPunct="1">
        <a:spcBef>
          <a:spcPct val="0"/>
        </a:spcBef>
        <a:spcAft>
          <a:spcPct val="0"/>
        </a:spcAft>
        <a:defRPr sz="2475">
          <a:solidFill>
            <a:schemeClr val="tx1"/>
          </a:solidFill>
          <a:latin typeface="Calibri" panose="020F0502020204030204" pitchFamily="34" charset="0"/>
        </a:defRPr>
      </a:lvl6pPr>
      <a:lvl7pPr marL="514350" algn="ctr" defTabSz="257175" rtl="0" eaLnBrk="1" fontAlgn="base" hangingPunct="1">
        <a:spcBef>
          <a:spcPct val="0"/>
        </a:spcBef>
        <a:spcAft>
          <a:spcPct val="0"/>
        </a:spcAft>
        <a:defRPr sz="2475">
          <a:solidFill>
            <a:schemeClr val="tx1"/>
          </a:solidFill>
          <a:latin typeface="Calibri" panose="020F0502020204030204" pitchFamily="34" charset="0"/>
        </a:defRPr>
      </a:lvl7pPr>
      <a:lvl8pPr marL="771525" algn="ctr" defTabSz="257175" rtl="0" eaLnBrk="1" fontAlgn="base" hangingPunct="1">
        <a:spcBef>
          <a:spcPct val="0"/>
        </a:spcBef>
        <a:spcAft>
          <a:spcPct val="0"/>
        </a:spcAft>
        <a:defRPr sz="2475">
          <a:solidFill>
            <a:schemeClr val="tx1"/>
          </a:solidFill>
          <a:latin typeface="Calibri" panose="020F0502020204030204" pitchFamily="34" charset="0"/>
        </a:defRPr>
      </a:lvl8pPr>
      <a:lvl9pPr marL="1028700" algn="ctr" defTabSz="257175" rtl="0" eaLnBrk="1" fontAlgn="base" hangingPunct="1">
        <a:spcBef>
          <a:spcPct val="0"/>
        </a:spcBef>
        <a:spcAft>
          <a:spcPct val="0"/>
        </a:spcAft>
        <a:defRPr sz="2475">
          <a:solidFill>
            <a:schemeClr val="tx1"/>
          </a:solidFill>
          <a:latin typeface="Calibri" panose="020F0502020204030204" pitchFamily="34" charset="0"/>
        </a:defRPr>
      </a:lvl9pPr>
    </p:titleStyle>
    <p:bodyStyle>
      <a:lvl1pPr marL="192881" indent="-192881" algn="l" defTabSz="257175"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defTabSz="257175" rtl="0" eaLnBrk="1" fontAlgn="base" hangingPunct="1">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defTabSz="257175" rtl="0" eaLnBrk="1" fontAlgn="base" hangingPunct="1">
        <a:spcBef>
          <a:spcPct val="20000"/>
        </a:spcBef>
        <a:spcAft>
          <a:spcPct val="0"/>
        </a:spcAft>
        <a:buFont typeface="Arial" panose="020B0604020202020204" pitchFamily="34" charset="0"/>
        <a:buChar char="•"/>
        <a:defRPr sz="1350" kern="1200">
          <a:solidFill>
            <a:schemeClr val="tx1"/>
          </a:solidFill>
          <a:latin typeface="+mn-lt"/>
          <a:ea typeface="+mn-ea"/>
          <a:cs typeface="+mn-cs"/>
        </a:defRPr>
      </a:lvl3pPr>
      <a:lvl4pPr marL="900113" indent="-128588" algn="l" defTabSz="257175" rtl="0" eaLnBrk="1" fontAlgn="base" hangingPunct="1">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defTabSz="257175" rtl="0" eaLnBrk="1" fontAlgn="base" hangingPunct="1">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fr-FR"/>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a:extLst>
              <a:ext uri="{FF2B5EF4-FFF2-40B4-BE49-F238E27FC236}">
                <a16:creationId xmlns:a16="http://schemas.microsoft.com/office/drawing/2014/main" id="{56945497-F579-4ABB-8A9D-4B7408213E5C}"/>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BE" altLang="fr-FR"/>
              <a:t>Cliquez et modifiez le titre</a:t>
            </a:r>
          </a:p>
        </p:txBody>
      </p:sp>
      <p:sp>
        <p:nvSpPr>
          <p:cNvPr id="3075" name="Espace réservé du texte 2">
            <a:extLst>
              <a:ext uri="{FF2B5EF4-FFF2-40B4-BE49-F238E27FC236}">
                <a16:creationId xmlns:a16="http://schemas.microsoft.com/office/drawing/2014/main" id="{9D171E78-84CC-4C70-AEC0-123DE566FB5F}"/>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fr-FR"/>
              <a:t>Cliquez pour modifier les styles du texte du masque</a:t>
            </a:r>
          </a:p>
          <a:p>
            <a:pPr lvl="1"/>
            <a:r>
              <a:rPr lang="fr-BE" altLang="fr-FR"/>
              <a:t>Deuxième niveau</a:t>
            </a:r>
          </a:p>
          <a:p>
            <a:pPr lvl="2"/>
            <a:r>
              <a:rPr lang="fr-BE" altLang="fr-FR"/>
              <a:t>Troisième niveau</a:t>
            </a:r>
          </a:p>
          <a:p>
            <a:pPr lvl="3"/>
            <a:r>
              <a:rPr lang="fr-BE" altLang="fr-FR"/>
              <a:t>Quatrième niveau</a:t>
            </a:r>
          </a:p>
          <a:p>
            <a:pPr lvl="4"/>
            <a:r>
              <a:rPr lang="fr-BE" altLang="fr-FR"/>
              <a:t>Cinquième niveau</a:t>
            </a:r>
          </a:p>
        </p:txBody>
      </p:sp>
      <p:sp>
        <p:nvSpPr>
          <p:cNvPr id="4" name="Espace réservé de la date 3">
            <a:extLst>
              <a:ext uri="{FF2B5EF4-FFF2-40B4-BE49-F238E27FC236}">
                <a16:creationId xmlns:a16="http://schemas.microsoft.com/office/drawing/2014/main" id="{C569302F-876B-425E-AF40-C746A4866A84}"/>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hangingPunct="1">
              <a:defRPr sz="675" smtClean="0">
                <a:solidFill>
                  <a:schemeClr val="tx1">
                    <a:tint val="75000"/>
                  </a:schemeClr>
                </a:solidFill>
                <a:latin typeface="Calibri" charset="0"/>
                <a:ea typeface="ＭＳ Ｐゴシック" charset="0"/>
                <a:cs typeface="ＭＳ Ｐゴシック" charset="0"/>
              </a:defRPr>
            </a:lvl1pPr>
          </a:lstStyle>
          <a:p>
            <a:pPr>
              <a:defRPr/>
            </a:pPr>
            <a:fld id="{B890567B-974D-4D5C-BD92-64C9CC35D83C}" type="datetimeFigureOut">
              <a:rPr lang="fr-FR"/>
              <a:pPr>
                <a:defRPr/>
              </a:pPr>
              <a:t>10/02/2020</a:t>
            </a:fld>
            <a:endParaRPr lang="fr-FR"/>
          </a:p>
        </p:txBody>
      </p:sp>
      <p:sp>
        <p:nvSpPr>
          <p:cNvPr id="5" name="Espace réservé du pied de page 4">
            <a:extLst>
              <a:ext uri="{FF2B5EF4-FFF2-40B4-BE49-F238E27FC236}">
                <a16:creationId xmlns:a16="http://schemas.microsoft.com/office/drawing/2014/main" id="{87B00F2F-2876-473C-AA2B-B2A0198FECCE}"/>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hangingPunct="1">
              <a:defRPr sz="675">
                <a:solidFill>
                  <a:schemeClr val="tx1">
                    <a:tint val="75000"/>
                  </a:schemeClr>
                </a:solidFill>
                <a:latin typeface="Calibri" charset="0"/>
                <a:ea typeface="ＭＳ Ｐゴシック" charset="0"/>
                <a:cs typeface="ＭＳ Ｐゴシック" charset="0"/>
              </a:defRPr>
            </a:lvl1pPr>
          </a:lstStyle>
          <a:p>
            <a:pPr>
              <a:defRPr/>
            </a:pPr>
            <a:endParaRPr lang="fr-FR"/>
          </a:p>
        </p:txBody>
      </p:sp>
      <p:sp>
        <p:nvSpPr>
          <p:cNvPr id="6" name="Espace réservé du numéro de diapositive 5">
            <a:extLst>
              <a:ext uri="{FF2B5EF4-FFF2-40B4-BE49-F238E27FC236}">
                <a16:creationId xmlns:a16="http://schemas.microsoft.com/office/drawing/2014/main" id="{5F4D656C-677F-4BCB-BAE8-DBFFD3F2D516}"/>
              </a:ext>
            </a:extLst>
          </p:cNvPr>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eaLnBrk="1" hangingPunct="1">
              <a:defRPr sz="675" smtClean="0">
                <a:solidFill>
                  <a:schemeClr val="tx1">
                    <a:tint val="75000"/>
                  </a:schemeClr>
                </a:solidFill>
                <a:latin typeface="Calibri" charset="0"/>
                <a:ea typeface="ＭＳ Ｐゴシック" charset="0"/>
                <a:cs typeface="ＭＳ Ｐゴシック" charset="0"/>
              </a:defRPr>
            </a:lvl1pPr>
          </a:lstStyle>
          <a:p>
            <a:pPr>
              <a:defRPr/>
            </a:pPr>
            <a:fld id="{668A018F-B326-4EE3-8454-A3D429B1FA46}" type="slidenum">
              <a:rPr lang="fr-FR"/>
              <a:pPr>
                <a:defRPr/>
              </a:pPr>
              <a:t>‹N°›</a:t>
            </a:fld>
            <a:endParaRPr lang="fr-FR"/>
          </a:p>
        </p:txBody>
      </p:sp>
      <p:pic>
        <p:nvPicPr>
          <p:cNvPr id="3079" name="maj bandeau colloque suite 2019 bas corr.jpg" descr="/Users/marino/Documents/• a faire job marino/610 colloque FH save the date/FH bandeau colloque 2018.ppt/maj bandeau colloque suite 2019 bas corr.jpg">
            <a:extLst>
              <a:ext uri="{FF2B5EF4-FFF2-40B4-BE49-F238E27FC236}">
                <a16:creationId xmlns:a16="http://schemas.microsoft.com/office/drawing/2014/main" id="{050F128C-6DAE-45EE-8CC3-182C0325ACD0}"/>
              </a:ext>
            </a:extLst>
          </p:cNvPr>
          <p:cNvPicPr>
            <a:picLocks noChangeAspect="1" noChangeArrowheads="1"/>
          </p:cNvPicPr>
          <p:nvPr/>
        </p:nvPicPr>
        <p:blipFill>
          <a:blip r:embed="rId13" r:link="rId14" cstate="print">
            <a:extLst>
              <a:ext uri="{28A0092B-C50C-407E-A947-70E740481C1C}">
                <a14:useLocalDpi xmlns:a14="http://schemas.microsoft.com/office/drawing/2010/main" val="0"/>
              </a:ext>
            </a:extLst>
          </a:blip>
          <a:srcRect/>
          <a:stretch>
            <a:fillRect/>
          </a:stretch>
        </p:blipFill>
        <p:spPr bwMode="auto">
          <a:xfrm>
            <a:off x="0" y="4592241"/>
            <a:ext cx="91440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7371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257175" rtl="0" eaLnBrk="1" fontAlgn="base" hangingPunct="1">
        <a:spcBef>
          <a:spcPct val="0"/>
        </a:spcBef>
        <a:spcAft>
          <a:spcPct val="0"/>
        </a:spcAft>
        <a:defRPr sz="2475" kern="1200">
          <a:solidFill>
            <a:schemeClr val="tx1"/>
          </a:solidFill>
          <a:latin typeface="+mj-lt"/>
          <a:ea typeface="+mj-ea"/>
          <a:cs typeface="+mj-cs"/>
        </a:defRPr>
      </a:lvl1pPr>
      <a:lvl2pPr algn="ctr" defTabSz="257175" rtl="0" eaLnBrk="1" fontAlgn="base" hangingPunct="1">
        <a:spcBef>
          <a:spcPct val="0"/>
        </a:spcBef>
        <a:spcAft>
          <a:spcPct val="0"/>
        </a:spcAft>
        <a:defRPr sz="2475">
          <a:solidFill>
            <a:schemeClr val="tx1"/>
          </a:solidFill>
          <a:latin typeface="Calibri" panose="020F0502020204030204" pitchFamily="34" charset="0"/>
        </a:defRPr>
      </a:lvl2pPr>
      <a:lvl3pPr algn="ctr" defTabSz="257175" rtl="0" eaLnBrk="1" fontAlgn="base" hangingPunct="1">
        <a:spcBef>
          <a:spcPct val="0"/>
        </a:spcBef>
        <a:spcAft>
          <a:spcPct val="0"/>
        </a:spcAft>
        <a:defRPr sz="2475">
          <a:solidFill>
            <a:schemeClr val="tx1"/>
          </a:solidFill>
          <a:latin typeface="Calibri" panose="020F0502020204030204" pitchFamily="34" charset="0"/>
        </a:defRPr>
      </a:lvl3pPr>
      <a:lvl4pPr algn="ctr" defTabSz="257175" rtl="0" eaLnBrk="1" fontAlgn="base" hangingPunct="1">
        <a:spcBef>
          <a:spcPct val="0"/>
        </a:spcBef>
        <a:spcAft>
          <a:spcPct val="0"/>
        </a:spcAft>
        <a:defRPr sz="2475">
          <a:solidFill>
            <a:schemeClr val="tx1"/>
          </a:solidFill>
          <a:latin typeface="Calibri" panose="020F0502020204030204" pitchFamily="34" charset="0"/>
        </a:defRPr>
      </a:lvl4pPr>
      <a:lvl5pPr algn="ctr" defTabSz="257175" rtl="0" eaLnBrk="1" fontAlgn="base" hangingPunct="1">
        <a:spcBef>
          <a:spcPct val="0"/>
        </a:spcBef>
        <a:spcAft>
          <a:spcPct val="0"/>
        </a:spcAft>
        <a:defRPr sz="2475">
          <a:solidFill>
            <a:schemeClr val="tx1"/>
          </a:solidFill>
          <a:latin typeface="Calibri" panose="020F0502020204030204" pitchFamily="34" charset="0"/>
        </a:defRPr>
      </a:lvl5pPr>
      <a:lvl6pPr marL="257175" algn="ctr" defTabSz="257175" rtl="0" eaLnBrk="1" fontAlgn="base" hangingPunct="1">
        <a:spcBef>
          <a:spcPct val="0"/>
        </a:spcBef>
        <a:spcAft>
          <a:spcPct val="0"/>
        </a:spcAft>
        <a:defRPr sz="2475">
          <a:solidFill>
            <a:schemeClr val="tx1"/>
          </a:solidFill>
          <a:latin typeface="Calibri" panose="020F0502020204030204" pitchFamily="34" charset="0"/>
        </a:defRPr>
      </a:lvl6pPr>
      <a:lvl7pPr marL="514350" algn="ctr" defTabSz="257175" rtl="0" eaLnBrk="1" fontAlgn="base" hangingPunct="1">
        <a:spcBef>
          <a:spcPct val="0"/>
        </a:spcBef>
        <a:spcAft>
          <a:spcPct val="0"/>
        </a:spcAft>
        <a:defRPr sz="2475">
          <a:solidFill>
            <a:schemeClr val="tx1"/>
          </a:solidFill>
          <a:latin typeface="Calibri" panose="020F0502020204030204" pitchFamily="34" charset="0"/>
        </a:defRPr>
      </a:lvl7pPr>
      <a:lvl8pPr marL="771525" algn="ctr" defTabSz="257175" rtl="0" eaLnBrk="1" fontAlgn="base" hangingPunct="1">
        <a:spcBef>
          <a:spcPct val="0"/>
        </a:spcBef>
        <a:spcAft>
          <a:spcPct val="0"/>
        </a:spcAft>
        <a:defRPr sz="2475">
          <a:solidFill>
            <a:schemeClr val="tx1"/>
          </a:solidFill>
          <a:latin typeface="Calibri" panose="020F0502020204030204" pitchFamily="34" charset="0"/>
        </a:defRPr>
      </a:lvl8pPr>
      <a:lvl9pPr marL="1028700" algn="ctr" defTabSz="257175" rtl="0" eaLnBrk="1" fontAlgn="base" hangingPunct="1">
        <a:spcBef>
          <a:spcPct val="0"/>
        </a:spcBef>
        <a:spcAft>
          <a:spcPct val="0"/>
        </a:spcAft>
        <a:defRPr sz="2475">
          <a:solidFill>
            <a:schemeClr val="tx1"/>
          </a:solidFill>
          <a:latin typeface="Calibri" panose="020F0502020204030204" pitchFamily="34" charset="0"/>
        </a:defRPr>
      </a:lvl9pPr>
    </p:titleStyle>
    <p:bodyStyle>
      <a:lvl1pPr marL="192881" indent="-192881" algn="l" defTabSz="257175"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defTabSz="257175" rtl="0" eaLnBrk="1" fontAlgn="base" hangingPunct="1">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defTabSz="257175" rtl="0" eaLnBrk="1" fontAlgn="base" hangingPunct="1">
        <a:spcBef>
          <a:spcPct val="20000"/>
        </a:spcBef>
        <a:spcAft>
          <a:spcPct val="0"/>
        </a:spcAft>
        <a:buFont typeface="Arial" panose="020B0604020202020204" pitchFamily="34" charset="0"/>
        <a:buChar char="•"/>
        <a:defRPr sz="1350" kern="1200">
          <a:solidFill>
            <a:schemeClr val="tx1"/>
          </a:solidFill>
          <a:latin typeface="+mn-lt"/>
          <a:ea typeface="+mn-ea"/>
          <a:cs typeface="+mn-cs"/>
        </a:defRPr>
      </a:lvl3pPr>
      <a:lvl4pPr marL="900113" indent="-128588" algn="l" defTabSz="257175" rtl="0" eaLnBrk="1" fontAlgn="base" hangingPunct="1">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defTabSz="257175" rtl="0" eaLnBrk="1" fontAlgn="base" hangingPunct="1">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fr-FR"/>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A3A157C-B867-4D29-A3B1-0ED98A4AC567}"/>
              </a:ext>
            </a:extLst>
          </p:cNvPr>
          <p:cNvSpPr>
            <a:spLocks noGrp="1"/>
          </p:cNvSpPr>
          <p:nvPr>
            <p:ph type="ctrTitle"/>
          </p:nvPr>
        </p:nvSpPr>
        <p:spPr>
          <a:xfrm>
            <a:off x="685800" y="1485975"/>
            <a:ext cx="7772400" cy="1102519"/>
          </a:xfrm>
        </p:spPr>
        <p:txBody>
          <a:bodyPr/>
          <a:lstStyle/>
          <a:p>
            <a:r>
              <a:rPr lang="fr-FR" sz="3600" b="1" dirty="0">
                <a:solidFill>
                  <a:srgbClr val="185969"/>
                </a:solidFill>
              </a:rPr>
              <a:t> Le projet BALE pour le climat scolaire</a:t>
            </a:r>
            <a:endParaRPr lang="fr-BE" sz="3200" dirty="0">
              <a:solidFill>
                <a:srgbClr val="185969"/>
              </a:solidFill>
            </a:endParaRPr>
          </a:p>
        </p:txBody>
      </p:sp>
      <p:sp>
        <p:nvSpPr>
          <p:cNvPr id="218" name="Google Shape;164;p25"/>
          <p:cNvSpPr txBox="1">
            <a:spLocks noGrp="1"/>
          </p:cNvSpPr>
          <p:nvPr>
            <p:ph type="subTitle" idx="1"/>
          </p:nvPr>
        </p:nvSpPr>
        <p:spPr>
          <a:prstGeom prst="rect">
            <a:avLst/>
          </a:prstGeom>
        </p:spPr>
        <p:txBody>
          <a:bodyPr>
            <a:normAutofit/>
          </a:bodyPr>
          <a:lstStyle>
            <a:lvl1pPr marL="0" indent="0" defTabSz="896111">
              <a:lnSpc>
                <a:spcPct val="90000"/>
              </a:lnSpc>
              <a:spcBef>
                <a:spcPts val="0"/>
              </a:spcBef>
              <a:defRPr sz="3500">
                <a:solidFill>
                  <a:srgbClr val="185969"/>
                </a:solidFill>
              </a:defRPr>
            </a:lvl1pPr>
          </a:lstStyle>
          <a:p>
            <a:pPr>
              <a:spcAft>
                <a:spcPts val="225"/>
              </a:spcAft>
            </a:pPr>
            <a:r>
              <a:rPr lang="fr-FR" sz="2800" dirty="0"/>
              <a:t>Un projet pour l’école</a:t>
            </a:r>
          </a:p>
          <a:p>
            <a:r>
              <a:rPr lang="fr-FR" sz="2800" dirty="0"/>
              <a:t>Une vision de société </a:t>
            </a:r>
          </a:p>
        </p:txBody>
      </p:sp>
      <p:sp>
        <p:nvSpPr>
          <p:cNvPr id="2" name="Espace réservé du numéro de diapositive 1">
            <a:extLst>
              <a:ext uri="{FF2B5EF4-FFF2-40B4-BE49-F238E27FC236}">
                <a16:creationId xmlns:a16="http://schemas.microsoft.com/office/drawing/2014/main" id="{12172CF4-E312-4F79-B810-A8A66A2CC3B8}"/>
              </a:ext>
            </a:extLst>
          </p:cNvPr>
          <p:cNvSpPr>
            <a:spLocks noGrp="1"/>
          </p:cNvSpPr>
          <p:nvPr>
            <p:ph type="sldNum" sz="quarter" idx="12"/>
          </p:nvPr>
        </p:nvSpPr>
        <p:spPr/>
        <p:txBody>
          <a:bodyPr/>
          <a:lstStyle/>
          <a:p>
            <a:fld id="{86CB4B4D-7CA3-9044-876B-883B54F8677D}" type="slidenum">
              <a:rPr lang="fr-BE" smtClean="0"/>
              <a:t>1</a:t>
            </a:fld>
            <a:endParaRPr lang="fr-BE"/>
          </a:p>
        </p:txBody>
      </p:sp>
      <p:pic>
        <p:nvPicPr>
          <p:cNvPr id="4" name="Image 3" descr="Une image contenant signe, alimentation, horloge, pièce&#10;&#10;Description générée automatiquement">
            <a:extLst>
              <a:ext uri="{FF2B5EF4-FFF2-40B4-BE49-F238E27FC236}">
                <a16:creationId xmlns:a16="http://schemas.microsoft.com/office/drawing/2014/main" id="{392B64EC-0D91-4C28-B844-3D22B3A99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933" y="3976304"/>
            <a:ext cx="2468135" cy="8743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5869"/>
        </a:solidFill>
        <a:effectLst/>
      </p:bgPr>
    </p:bg>
    <p:spTree>
      <p:nvGrpSpPr>
        <p:cNvPr id="1" name=""/>
        <p:cNvGrpSpPr/>
        <p:nvPr/>
      </p:nvGrpSpPr>
      <p:grpSpPr>
        <a:xfrm>
          <a:off x="0" y="0"/>
          <a:ext cx="0" cy="0"/>
          <a:chOff x="0" y="0"/>
          <a:chExt cx="0" cy="0"/>
        </a:xfrm>
      </p:grpSpPr>
      <p:sp>
        <p:nvSpPr>
          <p:cNvPr id="350" name="Google Shape;350;p36"/>
          <p:cNvSpPr txBox="1">
            <a:spLocks noGrp="1"/>
          </p:cNvSpPr>
          <p:nvPr>
            <p:ph type="title"/>
          </p:nvPr>
        </p:nvSpPr>
        <p:spPr>
          <a:xfrm>
            <a:off x="722313" y="3305176"/>
            <a:ext cx="7772400" cy="738664"/>
          </a:xfrm>
          <a:prstGeom prst="rect">
            <a:avLst/>
          </a:prstGeom>
        </p:spPr>
        <p:txBody>
          <a:bodyPr wrap="square">
            <a:spAutoFit/>
          </a:bodyPr>
          <a:lstStyle/>
          <a:p>
            <a:pPr defTabSz="658367">
              <a:defRPr sz="2300">
                <a:solidFill>
                  <a:srgbClr val="FFFFFF"/>
                </a:solidFill>
              </a:defRPr>
            </a:pPr>
            <a:r>
              <a:rPr lang="fr-BE" sz="2100" dirty="0"/>
              <a:t>BALE rencontre</a:t>
            </a:r>
            <a:br>
              <a:rPr lang="fr-BE" sz="2100" dirty="0"/>
            </a:br>
            <a:r>
              <a:rPr lang="fr-BE" sz="2100" dirty="0"/>
              <a:t>les objectifs du Pacte pour un enseignement d’excellence</a:t>
            </a:r>
          </a:p>
        </p:txBody>
      </p:sp>
      <p:sp>
        <p:nvSpPr>
          <p:cNvPr id="3" name="Espace réservé du texte 2">
            <a:extLst>
              <a:ext uri="{FF2B5EF4-FFF2-40B4-BE49-F238E27FC236}">
                <a16:creationId xmlns:a16="http://schemas.microsoft.com/office/drawing/2014/main" id="{CCE451DE-BD4C-4651-B326-1A307C838A51}"/>
              </a:ext>
            </a:extLst>
          </p:cNvPr>
          <p:cNvSpPr>
            <a:spLocks noGrp="1"/>
          </p:cNvSpPr>
          <p:nvPr>
            <p:ph type="body" idx="1"/>
          </p:nvPr>
        </p:nvSpPr>
        <p:spPr/>
        <p:txBody>
          <a:bodyPr/>
          <a:lstStyle/>
          <a:p>
            <a:endParaRPr lang="fr-BE"/>
          </a:p>
        </p:txBody>
      </p:sp>
      <p:sp>
        <p:nvSpPr>
          <p:cNvPr id="2" name="Espace réservé du numéro de diapositive 1">
            <a:extLst>
              <a:ext uri="{FF2B5EF4-FFF2-40B4-BE49-F238E27FC236}">
                <a16:creationId xmlns:a16="http://schemas.microsoft.com/office/drawing/2014/main" id="{F18D91A6-3216-47CC-AC6D-5365742D9AB0}"/>
              </a:ext>
            </a:extLst>
          </p:cNvPr>
          <p:cNvSpPr>
            <a:spLocks noGrp="1"/>
          </p:cNvSpPr>
          <p:nvPr>
            <p:ph type="sldNum" sz="quarter" idx="12"/>
          </p:nvPr>
        </p:nvSpPr>
        <p:spPr/>
        <p:txBody>
          <a:bodyPr/>
          <a:lstStyle/>
          <a:p>
            <a:fld id="{86CB4B4D-7CA3-9044-876B-883B54F8677D}" type="slidenum">
              <a:rPr lang="fr-BE" smtClean="0"/>
              <a:t>10</a:t>
            </a:fld>
            <a:endParaRPr lang="fr-B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Google Shape;355;p37"/>
          <p:cNvSpPr txBox="1">
            <a:spLocks noGrp="1"/>
          </p:cNvSpPr>
          <p:nvPr>
            <p:ph type="title"/>
          </p:nvPr>
        </p:nvSpPr>
        <p:spPr>
          <a:prstGeom prst="rect">
            <a:avLst/>
          </a:prstGeom>
        </p:spPr>
        <p:txBody>
          <a:bodyPr>
            <a:normAutofit/>
          </a:bodyPr>
          <a:lstStyle>
            <a:lvl1pPr algn="just">
              <a:defRPr sz="2800">
                <a:solidFill>
                  <a:srgbClr val="185969"/>
                </a:solidFill>
              </a:defRPr>
            </a:lvl1pPr>
          </a:lstStyle>
          <a:p>
            <a:r>
              <a:rPr sz="3200" b="1" dirty="0"/>
              <a:t>Axes du </a:t>
            </a:r>
            <a:r>
              <a:rPr sz="3200" b="1" dirty="0" err="1"/>
              <a:t>Pacte</a:t>
            </a:r>
            <a:r>
              <a:rPr sz="3200" b="1" dirty="0"/>
              <a:t> et </a:t>
            </a:r>
            <a:r>
              <a:rPr sz="3200" b="1" dirty="0" err="1"/>
              <a:t>climat</a:t>
            </a:r>
            <a:r>
              <a:rPr sz="3200" b="1" dirty="0"/>
              <a:t> </a:t>
            </a:r>
            <a:r>
              <a:rPr sz="3200" b="1" dirty="0" err="1"/>
              <a:t>scolaire</a:t>
            </a:r>
            <a:endParaRPr sz="3200" b="1" dirty="0"/>
          </a:p>
        </p:txBody>
      </p:sp>
      <p:sp>
        <p:nvSpPr>
          <p:cNvPr id="354" name="Google Shape;356;p37"/>
          <p:cNvSpPr txBox="1">
            <a:spLocks noGrp="1"/>
          </p:cNvSpPr>
          <p:nvPr>
            <p:ph idx="1"/>
          </p:nvPr>
        </p:nvSpPr>
        <p:spPr>
          <a:prstGeom prst="rect">
            <a:avLst/>
          </a:prstGeom>
        </p:spPr>
        <p:txBody>
          <a:bodyPr>
            <a:normAutofit/>
          </a:bodyPr>
          <a:lstStyle/>
          <a:p>
            <a:pPr algn="just">
              <a:spcBef>
                <a:spcPts val="0"/>
              </a:spcBef>
              <a:buClr>
                <a:srgbClr val="175869"/>
              </a:buClr>
              <a:defRPr sz="2000">
                <a:solidFill>
                  <a:srgbClr val="175869"/>
                </a:solidFill>
              </a:defRPr>
            </a:pPr>
            <a:r>
              <a:rPr lang="fr-FR" sz="1600" u="sng" dirty="0"/>
              <a:t>Axe 1</a:t>
            </a:r>
            <a:r>
              <a:rPr lang="fr-FR" sz="1600" dirty="0"/>
              <a:t> : renforcer le plaisir d’apprendre.</a:t>
            </a:r>
          </a:p>
          <a:p>
            <a:pPr algn="just">
              <a:spcBef>
                <a:spcPts val="300"/>
              </a:spcBef>
              <a:buClr>
                <a:srgbClr val="175869"/>
              </a:buClr>
              <a:defRPr sz="2000">
                <a:solidFill>
                  <a:srgbClr val="175869"/>
                </a:solidFill>
              </a:defRPr>
            </a:pPr>
            <a:r>
              <a:rPr lang="fr-FR" sz="1600" u="sng" dirty="0"/>
              <a:t>Axe 2</a:t>
            </a:r>
            <a:r>
              <a:rPr lang="fr-FR" sz="1600" dirty="0"/>
              <a:t> : développer le travail collaboratif, le tutorat, la stabilité de l’équipe.</a:t>
            </a:r>
          </a:p>
          <a:p>
            <a:pPr algn="just">
              <a:spcBef>
                <a:spcPts val="300"/>
              </a:spcBef>
              <a:buClr>
                <a:srgbClr val="175869"/>
              </a:buClr>
              <a:defRPr sz="2000">
                <a:solidFill>
                  <a:srgbClr val="175869"/>
                </a:solidFill>
              </a:defRPr>
            </a:pPr>
            <a:r>
              <a:rPr lang="fr-FR" sz="1600" u="sng" dirty="0"/>
              <a:t>Axe 4</a:t>
            </a:r>
            <a:r>
              <a:rPr lang="fr-FR" sz="1600" dirty="0"/>
              <a:t> : réduire l’absentéisme, le décrochage, le redoublement, l’échec et favoriser la mixité sociale et l’inclusion.</a:t>
            </a:r>
          </a:p>
          <a:p>
            <a:pPr algn="just">
              <a:spcBef>
                <a:spcPts val="300"/>
              </a:spcBef>
              <a:buClr>
                <a:srgbClr val="175869"/>
              </a:buClr>
              <a:defRPr sz="2000">
                <a:solidFill>
                  <a:srgbClr val="175869"/>
                </a:solidFill>
              </a:defRPr>
            </a:pPr>
            <a:r>
              <a:rPr lang="fr-FR" sz="1600" u="sng" dirty="0"/>
              <a:t>Axe 5</a:t>
            </a:r>
            <a:r>
              <a:rPr lang="fr-FR" sz="1600" dirty="0"/>
              <a:t> : prévenir le harcèlement et la violence ; développer le bien-être et la qualité de vie à l’école ; renforcer la démocratie.</a:t>
            </a:r>
          </a:p>
          <a:p>
            <a:pPr indent="0" algn="just">
              <a:spcBef>
                <a:spcPts val="300"/>
              </a:spcBef>
              <a:buNone/>
              <a:defRPr sz="1400">
                <a:solidFill>
                  <a:srgbClr val="175869"/>
                </a:solidFill>
              </a:defRPr>
            </a:pPr>
            <a:endParaRPr lang="fr-FR" sz="1600" dirty="0"/>
          </a:p>
          <a:p>
            <a:pPr indent="0" algn="just">
              <a:spcBef>
                <a:spcPts val="300"/>
              </a:spcBef>
              <a:buNone/>
              <a:defRPr sz="1400">
                <a:solidFill>
                  <a:srgbClr val="175869"/>
                </a:solidFill>
              </a:defRPr>
            </a:pPr>
            <a:endParaRPr lang="fr-FR" dirty="0"/>
          </a:p>
          <a:p>
            <a:pPr marL="0" indent="0" algn="just">
              <a:spcBef>
                <a:spcPts val="300"/>
              </a:spcBef>
              <a:buNone/>
              <a:defRPr sz="1400">
                <a:solidFill>
                  <a:srgbClr val="175869"/>
                </a:solidFill>
              </a:defRPr>
            </a:pPr>
            <a:r>
              <a:rPr lang="fr-FR" sz="1600" dirty="0"/>
              <a:t>Le climat scolaire est l’un des facteurs à améliorer les plus fréquemment cités par les écoles dans le cadre du plan de pilotage.</a:t>
            </a:r>
          </a:p>
        </p:txBody>
      </p:sp>
      <p:sp>
        <p:nvSpPr>
          <p:cNvPr id="355" name="Google Shape;358;p37"/>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3" name="Google Shape;364;p38"/>
          <p:cNvGrpSpPr/>
          <p:nvPr/>
        </p:nvGrpSpPr>
        <p:grpSpPr>
          <a:xfrm>
            <a:off x="1887275" y="1097298"/>
            <a:ext cx="5117281" cy="3256740"/>
            <a:chOff x="535162" y="-121776"/>
            <a:chExt cx="6823039" cy="3795655"/>
          </a:xfrm>
        </p:grpSpPr>
        <p:sp>
          <p:nvSpPr>
            <p:cNvPr id="359" name="Google Shape;365;p38"/>
            <p:cNvSpPr/>
            <p:nvPr/>
          </p:nvSpPr>
          <p:spPr>
            <a:xfrm>
              <a:off x="3244994" y="1083758"/>
              <a:ext cx="1739603" cy="1384586"/>
            </a:xfrm>
            <a:prstGeom prst="roundRect">
              <a:avLst>
                <a:gd name="adj" fmla="val 16667"/>
              </a:avLst>
            </a:prstGeom>
            <a:solidFill>
              <a:srgbClr val="59BDD9"/>
            </a:solidFill>
            <a:ln w="12700" cap="flat">
              <a:noFill/>
              <a:miter lim="400000"/>
            </a:ln>
            <a:effectLst/>
          </p:spPr>
          <p:txBody>
            <a:bodyPr wrap="square" lIns="34289" tIns="34289" rIns="34289" bIns="34289" numCol="1" anchor="ctr">
              <a:noAutofit/>
            </a:bodyPr>
            <a:lstStyle/>
            <a:p>
              <a:pPr algn="ctr">
                <a:spcBef>
                  <a:spcPts val="0"/>
                </a:spcBef>
                <a:defRPr sz="2000">
                  <a:solidFill>
                    <a:srgbClr val="FFFFFF"/>
                  </a:solidFill>
                  <a:latin typeface="+mj-lt"/>
                  <a:ea typeface="+mj-ea"/>
                  <a:cs typeface="+mj-cs"/>
                  <a:sym typeface="Arial"/>
                </a:defRPr>
              </a:pPr>
              <a:r>
                <a:rPr lang="fr-FR" sz="2000" dirty="0">
                  <a:solidFill>
                    <a:srgbClr val="FFFFFF"/>
                  </a:solidFill>
                  <a:latin typeface="+mj-lt"/>
                  <a:sym typeface="Arial"/>
                </a:rPr>
                <a:t>Cohésion sociale</a:t>
              </a:r>
            </a:p>
            <a:p>
              <a:pPr algn="ctr">
                <a:spcBef>
                  <a:spcPts val="0"/>
                </a:spcBef>
                <a:defRPr sz="1000">
                  <a:solidFill>
                    <a:srgbClr val="FFFFFF"/>
                  </a:solidFill>
                  <a:latin typeface="+mj-lt"/>
                  <a:ea typeface="+mj-ea"/>
                  <a:cs typeface="+mj-cs"/>
                  <a:sym typeface="Arial"/>
                </a:defRPr>
              </a:pPr>
              <a:r>
                <a:rPr lang="fr-FR" sz="900" dirty="0">
                  <a:solidFill>
                    <a:srgbClr val="FFFFFF"/>
                  </a:solidFill>
                  <a:latin typeface="+mj-lt"/>
                  <a:sym typeface="Arial"/>
                </a:rPr>
                <a:t>Citoyen responsable, mixité sociale et inclusion</a:t>
              </a:r>
            </a:p>
          </p:txBody>
        </p:sp>
        <p:sp>
          <p:nvSpPr>
            <p:cNvPr id="362" name="Google Shape;369;p38"/>
            <p:cNvSpPr/>
            <p:nvPr/>
          </p:nvSpPr>
          <p:spPr>
            <a:xfrm>
              <a:off x="3244993" y="-121776"/>
              <a:ext cx="1739604" cy="961101"/>
            </a:xfrm>
            <a:prstGeom prst="roundRect">
              <a:avLst>
                <a:gd name="adj" fmla="val 16667"/>
              </a:avLst>
            </a:prstGeom>
            <a:solidFill>
              <a:srgbClr val="59BDD9"/>
            </a:solidFill>
            <a:ln w="12700" cap="flat">
              <a:noFill/>
              <a:miter lim="400000"/>
            </a:ln>
            <a:effectLst/>
          </p:spPr>
          <p:txBody>
            <a:bodyPr wrap="square" lIns="34289" tIns="34289" rIns="34289" bIns="34289" numCol="1" anchor="ctr">
              <a:noAutofit/>
            </a:bodyPr>
            <a:lstStyle/>
            <a:p>
              <a:pPr lvl="0" algn="ctr">
                <a:defRPr sz="2000">
                  <a:solidFill>
                    <a:srgbClr val="FFFFFF"/>
                  </a:solidFill>
                  <a:latin typeface="+mj-lt"/>
                  <a:ea typeface="+mj-ea"/>
                  <a:cs typeface="+mj-cs"/>
                  <a:sym typeface="Arial"/>
                </a:defRPr>
              </a:pPr>
              <a:r>
                <a:rPr lang="fr-FR" sz="2000" dirty="0">
                  <a:solidFill>
                    <a:srgbClr val="FFFFFF"/>
                  </a:solidFill>
                  <a:latin typeface="+mj-lt"/>
                  <a:sym typeface="Arial"/>
                </a:rPr>
                <a:t>Santé</a:t>
              </a:r>
            </a:p>
            <a:p>
              <a:pPr algn="ctr">
                <a:spcBef>
                  <a:spcPts val="375"/>
                </a:spcBef>
                <a:defRPr sz="1000">
                  <a:solidFill>
                    <a:srgbClr val="FFFFFF"/>
                  </a:solidFill>
                  <a:latin typeface="+mj-lt"/>
                  <a:ea typeface="+mj-ea"/>
                  <a:cs typeface="+mj-cs"/>
                  <a:sym typeface="Arial"/>
                </a:defRPr>
              </a:pPr>
              <a:r>
                <a:rPr lang="fr-FR" sz="900" dirty="0">
                  <a:solidFill>
                    <a:srgbClr val="FFFFFF"/>
                  </a:solidFill>
                  <a:latin typeface="+mj-lt"/>
                  <a:sym typeface="Arial"/>
                </a:rPr>
                <a:t>Estime de soi et bien-être</a:t>
              </a:r>
            </a:p>
          </p:txBody>
        </p:sp>
        <p:sp>
          <p:nvSpPr>
            <p:cNvPr id="365" name="Google Shape;373;p38"/>
            <p:cNvSpPr/>
            <p:nvPr/>
          </p:nvSpPr>
          <p:spPr>
            <a:xfrm>
              <a:off x="5618599" y="1295501"/>
              <a:ext cx="1739602" cy="961101"/>
            </a:xfrm>
            <a:prstGeom prst="roundRect">
              <a:avLst>
                <a:gd name="adj" fmla="val 16667"/>
              </a:avLst>
            </a:prstGeom>
            <a:solidFill>
              <a:schemeClr val="accent6"/>
            </a:solidFill>
            <a:ln w="12700" cap="flat">
              <a:noFill/>
              <a:miter lim="400000"/>
            </a:ln>
            <a:effectLst/>
          </p:spPr>
          <p:txBody>
            <a:bodyPr wrap="square" lIns="34289" tIns="34289" rIns="34289" bIns="34289" numCol="1" anchor="ctr">
              <a:noAutofit/>
            </a:bodyPr>
            <a:lstStyle/>
            <a:p>
              <a:pPr algn="ctr">
                <a:defRPr>
                  <a:latin typeface="+mj-lt"/>
                  <a:ea typeface="+mj-ea"/>
                  <a:cs typeface="+mj-cs"/>
                  <a:sym typeface="Arial"/>
                </a:defRPr>
              </a:pPr>
              <a:r>
                <a:rPr lang="fr-BE" dirty="0">
                  <a:solidFill>
                    <a:schemeClr val="bg1"/>
                  </a:solidFill>
                </a:rPr>
                <a:t>Pacte</a:t>
              </a:r>
              <a:endParaRPr dirty="0">
                <a:solidFill>
                  <a:schemeClr val="bg1"/>
                </a:solidFill>
              </a:endParaRPr>
            </a:p>
          </p:txBody>
        </p:sp>
        <p:sp>
          <p:nvSpPr>
            <p:cNvPr id="368" name="Google Shape;377;p38"/>
            <p:cNvSpPr/>
            <p:nvPr/>
          </p:nvSpPr>
          <p:spPr>
            <a:xfrm>
              <a:off x="3244993" y="2712778"/>
              <a:ext cx="1739604" cy="961101"/>
            </a:xfrm>
            <a:prstGeom prst="roundRect">
              <a:avLst>
                <a:gd name="adj" fmla="val 16667"/>
              </a:avLst>
            </a:prstGeom>
            <a:solidFill>
              <a:srgbClr val="59BDD9"/>
            </a:solidFill>
            <a:ln w="12700" cap="flat">
              <a:noFill/>
              <a:miter lim="400000"/>
            </a:ln>
            <a:effectLst/>
          </p:spPr>
          <p:txBody>
            <a:bodyPr wrap="square" lIns="34289" tIns="34289" rIns="34289" bIns="34289" numCol="1" anchor="ctr">
              <a:noAutofit/>
            </a:bodyPr>
            <a:lstStyle/>
            <a:p>
              <a:pPr algn="ctr">
                <a:spcBef>
                  <a:spcPts val="0"/>
                </a:spcBef>
                <a:defRPr sz="1800">
                  <a:solidFill>
                    <a:srgbClr val="FFFFFF"/>
                  </a:solidFill>
                  <a:latin typeface="+mj-lt"/>
                  <a:ea typeface="+mj-ea"/>
                  <a:cs typeface="+mj-cs"/>
                  <a:sym typeface="Arial"/>
                </a:defRPr>
              </a:pPr>
              <a:r>
                <a:rPr lang="fr-BE" dirty="0">
                  <a:solidFill>
                    <a:srgbClr val="FFFFFF"/>
                  </a:solidFill>
                  <a:sym typeface="Arial"/>
                </a:rPr>
                <a:t>Réussite scolaire</a:t>
              </a:r>
            </a:p>
            <a:p>
              <a:pPr algn="ctr">
                <a:spcBef>
                  <a:spcPts val="0"/>
                </a:spcBef>
                <a:defRPr sz="1000">
                  <a:solidFill>
                    <a:srgbClr val="FFFFFF"/>
                  </a:solidFill>
                  <a:latin typeface="+mj-lt"/>
                  <a:ea typeface="+mj-ea"/>
                  <a:cs typeface="+mj-cs"/>
                  <a:sym typeface="Arial"/>
                </a:defRPr>
              </a:pPr>
              <a:r>
                <a:rPr lang="fr-BE" sz="1050" dirty="0">
                  <a:solidFill>
                    <a:srgbClr val="FFFFFF"/>
                  </a:solidFill>
                  <a:sym typeface="Arial"/>
                </a:rPr>
                <a:t>Acteur économique</a:t>
              </a:r>
            </a:p>
          </p:txBody>
        </p:sp>
        <p:sp>
          <p:nvSpPr>
            <p:cNvPr id="371" name="Google Shape;381;p38"/>
            <p:cNvSpPr/>
            <p:nvPr/>
          </p:nvSpPr>
          <p:spPr>
            <a:xfrm>
              <a:off x="535162" y="1295501"/>
              <a:ext cx="2075831" cy="961102"/>
            </a:xfrm>
            <a:prstGeom prst="roundRect">
              <a:avLst>
                <a:gd name="adj" fmla="val 16667"/>
              </a:avLst>
            </a:prstGeom>
            <a:solidFill>
              <a:schemeClr val="accent6"/>
            </a:solidFill>
            <a:ln w="12700" cap="flat">
              <a:noFill/>
              <a:miter lim="400000"/>
            </a:ln>
            <a:effectLst/>
          </p:spPr>
          <p:txBody>
            <a:bodyPr wrap="square" lIns="34289" tIns="34289" rIns="34289" bIns="34289" numCol="1" anchor="ctr">
              <a:noAutofit/>
            </a:bodyPr>
            <a:lstStyle/>
            <a:p>
              <a:pPr algn="ctr">
                <a:defRPr>
                  <a:latin typeface="+mj-lt"/>
                  <a:ea typeface="+mj-ea"/>
                  <a:cs typeface="+mj-cs"/>
                  <a:sym typeface="Arial"/>
                </a:defRPr>
              </a:pPr>
              <a:r>
                <a:rPr lang="fr-BE" dirty="0">
                  <a:solidFill>
                    <a:schemeClr val="bg1"/>
                  </a:solidFill>
                  <a:sym typeface="Arial"/>
                </a:rPr>
                <a:t>Climat scolaire positif</a:t>
              </a:r>
            </a:p>
          </p:txBody>
        </p:sp>
      </p:grpSp>
      <p:sp>
        <p:nvSpPr>
          <p:cNvPr id="375" name="Google Shape;384;p38"/>
          <p:cNvSpPr txBox="1">
            <a:spLocks noGrp="1"/>
          </p:cNvSpPr>
          <p:nvPr>
            <p:ph type="title"/>
          </p:nvPr>
        </p:nvSpPr>
        <p:spPr>
          <a:prstGeom prst="rect">
            <a:avLst/>
          </a:prstGeom>
        </p:spPr>
        <p:txBody>
          <a:bodyPr>
            <a:normAutofit/>
          </a:bodyPr>
          <a:lstStyle>
            <a:lvl1pPr algn="just">
              <a:defRPr sz="3000">
                <a:solidFill>
                  <a:srgbClr val="185969"/>
                </a:solidFill>
              </a:defRPr>
            </a:lvl1pPr>
          </a:lstStyle>
          <a:p>
            <a:r>
              <a:rPr sz="3200" b="1" dirty="0" err="1"/>
              <a:t>Climat</a:t>
            </a:r>
            <a:r>
              <a:rPr sz="3200" b="1" dirty="0"/>
              <a:t> </a:t>
            </a:r>
            <a:r>
              <a:rPr sz="3200" b="1" dirty="0" err="1"/>
              <a:t>scolaire</a:t>
            </a:r>
            <a:r>
              <a:rPr sz="3200" b="1" dirty="0"/>
              <a:t> </a:t>
            </a:r>
            <a:r>
              <a:rPr sz="3200" b="1" dirty="0" err="1"/>
              <a:t>positif</a:t>
            </a:r>
            <a:r>
              <a:rPr sz="3200" b="1" dirty="0"/>
              <a:t> et </a:t>
            </a:r>
            <a:r>
              <a:rPr sz="3200" b="1" dirty="0" err="1"/>
              <a:t>objectifs</a:t>
            </a:r>
            <a:r>
              <a:rPr sz="3200" b="1" dirty="0"/>
              <a:t> du </a:t>
            </a:r>
            <a:r>
              <a:rPr sz="3200" b="1" dirty="0" err="1"/>
              <a:t>Pacte</a:t>
            </a:r>
            <a:endParaRPr sz="3200" b="1" dirty="0"/>
          </a:p>
        </p:txBody>
      </p:sp>
      <p:sp>
        <p:nvSpPr>
          <p:cNvPr id="376" name="Google Shape;386;p38"/>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cxnSp>
        <p:nvCxnSpPr>
          <p:cNvPr id="12" name="Connecteur : en angle 11">
            <a:extLst>
              <a:ext uri="{FF2B5EF4-FFF2-40B4-BE49-F238E27FC236}">
                <a16:creationId xmlns:a16="http://schemas.microsoft.com/office/drawing/2014/main" id="{1BD5199A-A02B-4819-A56B-0AAD79FDEBE4}"/>
              </a:ext>
            </a:extLst>
          </p:cNvPr>
          <p:cNvCxnSpPr>
            <a:stCxn id="371" idx="0"/>
            <a:endCxn id="362" idx="1"/>
          </p:cNvCxnSpPr>
          <p:nvPr/>
        </p:nvCxnSpPr>
        <p:spPr>
          <a:xfrm rot="5400000" flipH="1" flipV="1">
            <a:off x="2890815" y="1284516"/>
            <a:ext cx="803728" cy="1253937"/>
          </a:xfrm>
          <a:prstGeom prst="bentConnector2">
            <a:avLst/>
          </a:prstGeom>
          <a:ln w="12700"/>
        </p:spPr>
        <p:style>
          <a:lnRef idx="1">
            <a:schemeClr val="accent6"/>
          </a:lnRef>
          <a:fillRef idx="0">
            <a:schemeClr val="accent6"/>
          </a:fillRef>
          <a:effectRef idx="0">
            <a:schemeClr val="accent6"/>
          </a:effectRef>
          <a:fontRef idx="minor">
            <a:schemeClr val="tx1"/>
          </a:fontRef>
        </p:style>
      </p:cxnSp>
      <p:cxnSp>
        <p:nvCxnSpPr>
          <p:cNvPr id="14" name="Connecteur : en angle 13">
            <a:extLst>
              <a:ext uri="{FF2B5EF4-FFF2-40B4-BE49-F238E27FC236}">
                <a16:creationId xmlns:a16="http://schemas.microsoft.com/office/drawing/2014/main" id="{5A917D73-EE54-4B49-AA69-A94D3DC0D90B}"/>
              </a:ext>
            </a:extLst>
          </p:cNvPr>
          <p:cNvCxnSpPr>
            <a:stCxn id="371" idx="2"/>
            <a:endCxn id="368" idx="1"/>
          </p:cNvCxnSpPr>
          <p:nvPr/>
        </p:nvCxnSpPr>
        <p:spPr>
          <a:xfrm rot="16200000" flipH="1">
            <a:off x="2890817" y="2912885"/>
            <a:ext cx="803727" cy="1253937"/>
          </a:xfrm>
          <a:prstGeom prst="bentConnector2">
            <a:avLst/>
          </a:prstGeom>
          <a:ln w="12700"/>
        </p:spPr>
        <p:style>
          <a:lnRef idx="1">
            <a:schemeClr val="accent6"/>
          </a:lnRef>
          <a:fillRef idx="0">
            <a:schemeClr val="accent6"/>
          </a:fillRef>
          <a:effectRef idx="0">
            <a:schemeClr val="accent6"/>
          </a:effectRef>
          <a:fontRef idx="minor">
            <a:schemeClr val="tx1"/>
          </a:fontRef>
        </p:style>
      </p:cxnSp>
      <p:cxnSp>
        <p:nvCxnSpPr>
          <p:cNvPr id="16" name="Connecteur : en angle 15">
            <a:extLst>
              <a:ext uri="{FF2B5EF4-FFF2-40B4-BE49-F238E27FC236}">
                <a16:creationId xmlns:a16="http://schemas.microsoft.com/office/drawing/2014/main" id="{3D1AD43B-128F-4EE0-A703-553AC9737572}"/>
              </a:ext>
            </a:extLst>
          </p:cNvPr>
          <p:cNvCxnSpPr>
            <a:stCxn id="362" idx="3"/>
            <a:endCxn id="365" idx="0"/>
          </p:cNvCxnSpPr>
          <p:nvPr/>
        </p:nvCxnSpPr>
        <p:spPr>
          <a:xfrm>
            <a:off x="5224352" y="1509619"/>
            <a:ext cx="1127853" cy="803728"/>
          </a:xfrm>
          <a:prstGeom prst="bentConnector2">
            <a:avLst/>
          </a:prstGeom>
          <a:ln w="12700"/>
        </p:spPr>
        <p:style>
          <a:lnRef idx="1">
            <a:schemeClr val="accent6"/>
          </a:lnRef>
          <a:fillRef idx="0">
            <a:schemeClr val="accent6"/>
          </a:fillRef>
          <a:effectRef idx="0">
            <a:schemeClr val="accent6"/>
          </a:effectRef>
          <a:fontRef idx="minor">
            <a:schemeClr val="tx1"/>
          </a:fontRef>
        </p:style>
      </p:cxnSp>
      <p:cxnSp>
        <p:nvCxnSpPr>
          <p:cNvPr id="18" name="Connecteur : en angle 17">
            <a:extLst>
              <a:ext uri="{FF2B5EF4-FFF2-40B4-BE49-F238E27FC236}">
                <a16:creationId xmlns:a16="http://schemas.microsoft.com/office/drawing/2014/main" id="{5FC8AF31-CFB5-471F-B1F0-9C1576C5118F}"/>
              </a:ext>
            </a:extLst>
          </p:cNvPr>
          <p:cNvCxnSpPr>
            <a:stCxn id="365" idx="2"/>
            <a:endCxn id="368" idx="3"/>
          </p:cNvCxnSpPr>
          <p:nvPr/>
        </p:nvCxnSpPr>
        <p:spPr>
          <a:xfrm rot="5400000">
            <a:off x="5386414" y="2975928"/>
            <a:ext cx="803728" cy="1127853"/>
          </a:xfrm>
          <a:prstGeom prst="bentConnector2">
            <a:avLst/>
          </a:prstGeom>
          <a:ln w="12700"/>
        </p:spPr>
        <p:style>
          <a:lnRef idx="1">
            <a:schemeClr val="accent6"/>
          </a:lnRef>
          <a:fillRef idx="0">
            <a:schemeClr val="accent6"/>
          </a:fillRef>
          <a:effectRef idx="0">
            <a:schemeClr val="accent6"/>
          </a:effectRef>
          <a:fontRef idx="minor">
            <a:schemeClr val="tx1"/>
          </a:fontRef>
        </p:style>
      </p:cxnSp>
      <p:cxnSp>
        <p:nvCxnSpPr>
          <p:cNvPr id="22" name="Connecteur droit 21">
            <a:extLst>
              <a:ext uri="{FF2B5EF4-FFF2-40B4-BE49-F238E27FC236}">
                <a16:creationId xmlns:a16="http://schemas.microsoft.com/office/drawing/2014/main" id="{134E003E-A7A1-4566-9458-D524A884C135}"/>
              </a:ext>
            </a:extLst>
          </p:cNvPr>
          <p:cNvCxnSpPr>
            <a:stCxn id="371" idx="3"/>
            <a:endCxn id="359" idx="1"/>
          </p:cNvCxnSpPr>
          <p:nvPr/>
        </p:nvCxnSpPr>
        <p:spPr>
          <a:xfrm flipV="1">
            <a:off x="3444149" y="2725669"/>
            <a:ext cx="475501"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85E95C29-9FBF-4DA7-9ED9-292CAE2736AC}"/>
              </a:ext>
            </a:extLst>
          </p:cNvPr>
          <p:cNvCxnSpPr>
            <a:stCxn id="359" idx="3"/>
            <a:endCxn id="365" idx="1"/>
          </p:cNvCxnSpPr>
          <p:nvPr/>
        </p:nvCxnSpPr>
        <p:spPr>
          <a:xfrm>
            <a:off x="5224353" y="2725668"/>
            <a:ext cx="47550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75498C71-6CE2-4D58-AF9A-AE1E3C0ED8D8}"/>
              </a:ext>
            </a:extLst>
          </p:cNvPr>
          <p:cNvCxnSpPr>
            <a:endCxn id="359" idx="0"/>
          </p:cNvCxnSpPr>
          <p:nvPr/>
        </p:nvCxnSpPr>
        <p:spPr>
          <a:xfrm>
            <a:off x="4571999" y="1921940"/>
            <a:ext cx="2" cy="2097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C70C71DD-0858-4163-ACA6-73CE402ECBFF}"/>
              </a:ext>
            </a:extLst>
          </p:cNvPr>
          <p:cNvCxnSpPr>
            <a:stCxn id="359" idx="2"/>
            <a:endCxn id="368" idx="0"/>
          </p:cNvCxnSpPr>
          <p:nvPr/>
        </p:nvCxnSpPr>
        <p:spPr>
          <a:xfrm flipH="1">
            <a:off x="4572001" y="3319668"/>
            <a:ext cx="1" cy="209728"/>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 Investir dans le développement des compétences socio-émotionnelles…"/>
          <p:cNvSpPr txBox="1"/>
          <p:nvPr/>
        </p:nvSpPr>
        <p:spPr>
          <a:xfrm>
            <a:off x="1602000" y="1451195"/>
            <a:ext cx="5940000" cy="1826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p>
            <a:pPr algn="just">
              <a:defRPr sz="2200" i="1">
                <a:latin typeface="+mj-lt"/>
                <a:ea typeface="+mj-ea"/>
                <a:cs typeface="+mj-cs"/>
                <a:sym typeface="Arial"/>
              </a:defRPr>
            </a:pPr>
            <a:r>
              <a:rPr lang="fr-FR" sz="1500" dirty="0">
                <a:solidFill>
                  <a:srgbClr val="175869"/>
                </a:solidFill>
                <a:latin typeface="Arial" panose="020B0604020202020204" pitchFamily="34" charset="0"/>
                <a:ea typeface="+mj-ea"/>
                <a:cs typeface="Arial" panose="020B0604020202020204" pitchFamily="34" charset="0"/>
                <a:sym typeface="Arial"/>
              </a:rPr>
              <a:t>« Investir 1$ dans le développement des compétences socio-émotionnelles des professionnels de l’enfance permet d’économiser 100$ à l’âge adulte en prévenant les risques de chômage, de délinquance et autres types de déviance. Plus on investit tôt, meilleurs sont les résultats. Il faudrait investir au maximum dans la petite enfance ».</a:t>
            </a:r>
          </a:p>
          <a:p>
            <a:pPr algn="just">
              <a:defRPr sz="2000" i="1">
                <a:latin typeface="+mj-lt"/>
                <a:ea typeface="+mj-ea"/>
                <a:cs typeface="+mj-cs"/>
                <a:sym typeface="Arial"/>
              </a:defRPr>
            </a:pPr>
            <a:endParaRPr sz="1500" dirty="0"/>
          </a:p>
          <a:p>
            <a:pPr algn="just">
              <a:spcBef>
                <a:spcPts val="150"/>
              </a:spcBef>
              <a:defRPr sz="1200" i="1">
                <a:latin typeface="+mj-lt"/>
                <a:ea typeface="+mj-ea"/>
                <a:cs typeface="+mj-cs"/>
                <a:sym typeface="Arial"/>
              </a:defRPr>
            </a:pPr>
            <a:r>
              <a:rPr sz="750" dirty="0">
                <a:solidFill>
                  <a:srgbClr val="175869"/>
                </a:solidFill>
                <a:latin typeface="+mj-lt"/>
                <a:ea typeface="+mj-ea"/>
                <a:cs typeface="+mj-cs"/>
                <a:sym typeface="Arial"/>
              </a:rPr>
              <a:t>J. Heckman, Prix Nobel, </a:t>
            </a:r>
            <a:r>
              <a:rPr sz="750" dirty="0" err="1">
                <a:solidFill>
                  <a:srgbClr val="175869"/>
                </a:solidFill>
                <a:latin typeface="+mj-lt"/>
                <a:ea typeface="+mj-ea"/>
                <a:cs typeface="+mj-cs"/>
                <a:sym typeface="Arial"/>
              </a:rPr>
              <a:t>cité</a:t>
            </a:r>
            <a:r>
              <a:rPr sz="750" dirty="0">
                <a:solidFill>
                  <a:srgbClr val="175869"/>
                </a:solidFill>
                <a:latin typeface="+mj-lt"/>
                <a:ea typeface="+mj-ea"/>
                <a:cs typeface="+mj-cs"/>
                <a:sym typeface="Arial"/>
              </a:rPr>
              <a:t> par C. </a:t>
            </a:r>
            <a:r>
              <a:rPr sz="750" dirty="0" err="1">
                <a:solidFill>
                  <a:srgbClr val="175869"/>
                </a:solidFill>
                <a:latin typeface="+mj-lt"/>
                <a:ea typeface="+mj-ea"/>
                <a:cs typeface="+mj-cs"/>
                <a:sym typeface="Arial"/>
              </a:rPr>
              <a:t>Gueguen</a:t>
            </a:r>
            <a:r>
              <a:rPr sz="750" dirty="0">
                <a:solidFill>
                  <a:srgbClr val="175869"/>
                </a:solidFill>
                <a:latin typeface="+mj-lt"/>
                <a:ea typeface="+mj-ea"/>
                <a:cs typeface="+mj-cs"/>
                <a:sym typeface="Arial"/>
              </a:rPr>
              <a:t>, </a:t>
            </a:r>
            <a:r>
              <a:rPr sz="750" dirty="0" err="1">
                <a:solidFill>
                  <a:srgbClr val="175869"/>
                </a:solidFill>
                <a:latin typeface="+mj-lt"/>
                <a:ea typeface="+mj-ea"/>
                <a:cs typeface="+mj-cs"/>
                <a:sym typeface="Arial"/>
              </a:rPr>
              <a:t>Heureux</a:t>
            </a:r>
            <a:r>
              <a:rPr sz="750" dirty="0">
                <a:solidFill>
                  <a:srgbClr val="175869"/>
                </a:solidFill>
                <a:latin typeface="+mj-lt"/>
                <a:ea typeface="+mj-ea"/>
                <a:cs typeface="+mj-cs"/>
                <a:sym typeface="Arial"/>
              </a:rPr>
              <a:t> </a:t>
            </a:r>
            <a:r>
              <a:rPr sz="750" dirty="0" err="1">
                <a:solidFill>
                  <a:srgbClr val="175869"/>
                </a:solidFill>
                <a:latin typeface="+mj-lt"/>
                <a:ea typeface="+mj-ea"/>
                <a:cs typeface="+mj-cs"/>
                <a:sym typeface="Arial"/>
              </a:rPr>
              <a:t>d’apprendre</a:t>
            </a:r>
            <a:r>
              <a:rPr sz="750" dirty="0">
                <a:solidFill>
                  <a:srgbClr val="175869"/>
                </a:solidFill>
                <a:latin typeface="+mj-lt"/>
                <a:ea typeface="+mj-ea"/>
                <a:cs typeface="+mj-cs"/>
                <a:sym typeface="Arial"/>
              </a:rPr>
              <a:t> </a:t>
            </a:r>
            <a:r>
              <a:rPr sz="750" dirty="0" err="1">
                <a:solidFill>
                  <a:srgbClr val="175869"/>
                </a:solidFill>
                <a:latin typeface="+mj-lt"/>
                <a:ea typeface="+mj-ea"/>
                <a:cs typeface="+mj-cs"/>
                <a:sym typeface="Arial"/>
              </a:rPr>
              <a:t>à</a:t>
            </a:r>
            <a:r>
              <a:rPr sz="750" dirty="0">
                <a:solidFill>
                  <a:srgbClr val="175869"/>
                </a:solidFill>
                <a:latin typeface="+mj-lt"/>
                <a:ea typeface="+mj-ea"/>
                <a:cs typeface="+mj-cs"/>
                <a:sym typeface="Arial"/>
              </a:rPr>
              <a:t> </a:t>
            </a:r>
            <a:r>
              <a:rPr sz="750" dirty="0" err="1">
                <a:solidFill>
                  <a:srgbClr val="175869"/>
                </a:solidFill>
                <a:latin typeface="+mj-lt"/>
                <a:ea typeface="+mj-ea"/>
                <a:cs typeface="+mj-cs"/>
                <a:sym typeface="Arial"/>
              </a:rPr>
              <a:t>l’école</a:t>
            </a:r>
            <a:r>
              <a:rPr sz="750" dirty="0">
                <a:solidFill>
                  <a:srgbClr val="175869"/>
                </a:solidFill>
                <a:latin typeface="+mj-lt"/>
                <a:ea typeface="+mj-ea"/>
                <a:cs typeface="+mj-cs"/>
                <a:sym typeface="Arial"/>
              </a:rPr>
              <a:t> (2018), p. 141, R. </a:t>
            </a:r>
            <a:r>
              <a:rPr sz="750" dirty="0" err="1">
                <a:solidFill>
                  <a:srgbClr val="175869"/>
                </a:solidFill>
                <a:latin typeface="+mj-lt"/>
                <a:ea typeface="+mj-ea"/>
                <a:cs typeface="+mj-cs"/>
                <a:sym typeface="Arial"/>
              </a:rPr>
              <a:t>Laffont</a:t>
            </a:r>
            <a:r>
              <a:rPr sz="750" dirty="0">
                <a:solidFill>
                  <a:srgbClr val="175869"/>
                </a:solidFill>
                <a:latin typeface="+mj-lt"/>
                <a:ea typeface="+mj-ea"/>
                <a:cs typeface="+mj-cs"/>
                <a:sym typeface="Arial"/>
              </a:rPr>
              <a:t>, </a:t>
            </a:r>
            <a:r>
              <a:rPr sz="750" dirty="0" err="1">
                <a:solidFill>
                  <a:srgbClr val="175869"/>
                </a:solidFill>
                <a:latin typeface="+mj-lt"/>
                <a:ea typeface="+mj-ea"/>
                <a:cs typeface="+mj-cs"/>
                <a:sym typeface="Arial"/>
              </a:rPr>
              <a:t>Paris.Dossier</a:t>
            </a:r>
            <a:r>
              <a:rPr sz="750" dirty="0">
                <a:solidFill>
                  <a:srgbClr val="175869"/>
                </a:solidFill>
                <a:latin typeface="+mj-lt"/>
                <a:ea typeface="+mj-ea"/>
                <a:cs typeface="+mj-cs"/>
                <a:sym typeface="Arial"/>
              </a:rPr>
              <a:t> de </a:t>
            </a:r>
            <a:r>
              <a:rPr sz="750" dirty="0" err="1">
                <a:solidFill>
                  <a:srgbClr val="175869"/>
                </a:solidFill>
                <a:latin typeface="+mj-lt"/>
                <a:ea typeface="+mj-ea"/>
                <a:cs typeface="+mj-cs"/>
                <a:sym typeface="Arial"/>
              </a:rPr>
              <a:t>présentation</a:t>
            </a:r>
            <a:r>
              <a:rPr sz="750" dirty="0">
                <a:solidFill>
                  <a:srgbClr val="175869"/>
                </a:solidFill>
                <a:latin typeface="+mj-lt"/>
                <a:ea typeface="+mj-ea"/>
                <a:cs typeface="+mj-cs"/>
                <a:sym typeface="Arial"/>
              </a:rPr>
              <a:t> - 2019</a:t>
            </a:r>
          </a:p>
        </p:txBody>
      </p:sp>
      <p:sp>
        <p:nvSpPr>
          <p:cNvPr id="2" name="Espace réservé du numéro de diapositive 1">
            <a:extLst>
              <a:ext uri="{FF2B5EF4-FFF2-40B4-BE49-F238E27FC236}">
                <a16:creationId xmlns:a16="http://schemas.microsoft.com/office/drawing/2014/main" id="{BAE53A2E-AECB-C44B-950E-986F2FF64420}"/>
              </a:ext>
            </a:extLst>
          </p:cNvPr>
          <p:cNvSpPr>
            <a:spLocks noGrp="1"/>
          </p:cNvSpPr>
          <p:nvPr>
            <p:ph type="sldNum" sz="quarter" idx="12"/>
          </p:nvPr>
        </p:nvSpPr>
        <p:spPr/>
        <p:txBody>
          <a:bodyPr/>
          <a:lstStyle/>
          <a:p>
            <a:fld id="{86CB4B4D-7CA3-9044-876B-883B54F8677D}" type="slidenum">
              <a:rPr lang="fr-BE" sz="600"/>
              <a:t>13</a:t>
            </a:fld>
            <a:endParaRPr lang="fr-BE" sz="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5869"/>
        </a:solidFill>
        <a:effectLst/>
      </p:bgPr>
    </p:bg>
    <p:spTree>
      <p:nvGrpSpPr>
        <p:cNvPr id="1" name=""/>
        <p:cNvGrpSpPr/>
        <p:nvPr/>
      </p:nvGrpSpPr>
      <p:grpSpPr>
        <a:xfrm>
          <a:off x="0" y="0"/>
          <a:ext cx="0" cy="0"/>
          <a:chOff x="0" y="0"/>
          <a:chExt cx="0" cy="0"/>
        </a:xfrm>
      </p:grpSpPr>
      <p:sp>
        <p:nvSpPr>
          <p:cNvPr id="383" name="Google Shape;393;p39"/>
          <p:cNvSpPr txBox="1">
            <a:spLocks noGrp="1"/>
          </p:cNvSpPr>
          <p:nvPr>
            <p:ph type="title"/>
          </p:nvPr>
        </p:nvSpPr>
        <p:spPr>
          <a:prstGeom prst="rect">
            <a:avLst/>
          </a:prstGeom>
        </p:spPr>
        <p:txBody>
          <a:bodyPr/>
          <a:lstStyle>
            <a:lvl1pPr>
              <a:defRPr sz="3200">
                <a:solidFill>
                  <a:srgbClr val="FFFFFF"/>
                </a:solidFill>
              </a:defRPr>
            </a:lvl1pPr>
          </a:lstStyle>
          <a:p>
            <a:r>
              <a:rPr dirty="0" err="1"/>
              <a:t>méthode</a:t>
            </a:r>
            <a:endParaRPr dirty="0"/>
          </a:p>
        </p:txBody>
      </p:sp>
      <p:sp>
        <p:nvSpPr>
          <p:cNvPr id="3" name="Espace réservé du texte 2">
            <a:extLst>
              <a:ext uri="{FF2B5EF4-FFF2-40B4-BE49-F238E27FC236}">
                <a16:creationId xmlns:a16="http://schemas.microsoft.com/office/drawing/2014/main" id="{99B80C22-67A4-4B1B-8533-99F2B83E3460}"/>
              </a:ext>
            </a:extLst>
          </p:cNvPr>
          <p:cNvSpPr>
            <a:spLocks noGrp="1"/>
          </p:cNvSpPr>
          <p:nvPr>
            <p:ph type="body" idx="1"/>
          </p:nvPr>
        </p:nvSpPr>
        <p:spPr/>
        <p:txBody>
          <a:bodyPr/>
          <a:lstStyle/>
          <a:p>
            <a:endParaRPr lang="fr-BE"/>
          </a:p>
        </p:txBody>
      </p:sp>
      <p:sp>
        <p:nvSpPr>
          <p:cNvPr id="2" name="Espace réservé du numéro de diapositive 1">
            <a:extLst>
              <a:ext uri="{FF2B5EF4-FFF2-40B4-BE49-F238E27FC236}">
                <a16:creationId xmlns:a16="http://schemas.microsoft.com/office/drawing/2014/main" id="{6A619AAC-4366-45E7-9B8E-A8539EE9E97D}"/>
              </a:ext>
            </a:extLst>
          </p:cNvPr>
          <p:cNvSpPr>
            <a:spLocks noGrp="1"/>
          </p:cNvSpPr>
          <p:nvPr>
            <p:ph type="sldNum" sz="quarter" idx="12"/>
          </p:nvPr>
        </p:nvSpPr>
        <p:spPr/>
        <p:txBody>
          <a:bodyPr/>
          <a:lstStyle/>
          <a:p>
            <a:fld id="{86CB4B4D-7CA3-9044-876B-883B54F8677D}" type="slidenum">
              <a:rPr lang="fr-BE" smtClean="0"/>
              <a:t>14</a:t>
            </a:fld>
            <a:endParaRPr lang="fr-B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Titre 1"/>
          <p:cNvSpPr txBox="1">
            <a:spLocks noGrp="1"/>
          </p:cNvSpPr>
          <p:nvPr>
            <p:ph type="title"/>
          </p:nvPr>
        </p:nvSpPr>
        <p:spPr>
          <a:prstGeom prst="rect">
            <a:avLst/>
          </a:prstGeom>
        </p:spPr>
        <p:txBody>
          <a:bodyPr>
            <a:normAutofit/>
          </a:bodyPr>
          <a:lstStyle>
            <a:lvl1pPr>
              <a:defRPr sz="4800">
                <a:solidFill>
                  <a:srgbClr val="175869"/>
                </a:solidFill>
              </a:defRPr>
            </a:lvl1pPr>
          </a:lstStyle>
          <a:p>
            <a:r>
              <a:rPr sz="2400" dirty="0"/>
              <a:t>Les </a:t>
            </a:r>
            <a:r>
              <a:rPr sz="2400" dirty="0" err="1"/>
              <a:t>personnes</a:t>
            </a:r>
            <a:endParaRPr sz="2400" dirty="0"/>
          </a:p>
        </p:txBody>
      </p:sp>
      <p:sp>
        <p:nvSpPr>
          <p:cNvPr id="4" name="Espace réservé du texte 3">
            <a:extLst>
              <a:ext uri="{FF2B5EF4-FFF2-40B4-BE49-F238E27FC236}">
                <a16:creationId xmlns:a16="http://schemas.microsoft.com/office/drawing/2014/main" id="{06D866BF-7111-4CB2-B7DC-D16599BE9DC1}"/>
              </a:ext>
            </a:extLst>
          </p:cNvPr>
          <p:cNvSpPr>
            <a:spLocks noGrp="1"/>
          </p:cNvSpPr>
          <p:nvPr>
            <p:ph type="body" idx="1"/>
          </p:nvPr>
        </p:nvSpPr>
        <p:spPr/>
        <p:txBody>
          <a:bodyPr/>
          <a:lstStyle/>
          <a:p>
            <a:r>
              <a:rPr lang="fr-BE" dirty="0"/>
              <a:t>La méthode</a:t>
            </a:r>
          </a:p>
        </p:txBody>
      </p:sp>
      <p:sp>
        <p:nvSpPr>
          <p:cNvPr id="2" name="Espace réservé du numéro de diapositive 1">
            <a:extLst>
              <a:ext uri="{FF2B5EF4-FFF2-40B4-BE49-F238E27FC236}">
                <a16:creationId xmlns:a16="http://schemas.microsoft.com/office/drawing/2014/main" id="{5403E415-D232-4F96-881E-1D0147E23CF5}"/>
              </a:ext>
            </a:extLst>
          </p:cNvPr>
          <p:cNvSpPr>
            <a:spLocks noGrp="1"/>
          </p:cNvSpPr>
          <p:nvPr>
            <p:ph type="sldNum" sz="quarter" idx="12"/>
          </p:nvPr>
        </p:nvSpPr>
        <p:spPr/>
        <p:txBody>
          <a:bodyPr/>
          <a:lstStyle/>
          <a:p>
            <a:fld id="{86CB4B4D-7CA3-9044-876B-883B54F8677D}" type="slidenum">
              <a:rPr lang="fr-BE" smtClean="0"/>
              <a:t>15</a:t>
            </a:fld>
            <a:endParaRPr lang="fr-B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Google Shape;398;p40"/>
          <p:cNvSpPr txBox="1">
            <a:spLocks noGrp="1"/>
          </p:cNvSpPr>
          <p:nvPr>
            <p:ph type="title"/>
          </p:nvPr>
        </p:nvSpPr>
        <p:spPr>
          <a:prstGeom prst="rect">
            <a:avLst/>
          </a:prstGeom>
        </p:spPr>
        <p:txBody>
          <a:bodyPr/>
          <a:lstStyle>
            <a:lvl1pPr algn="l">
              <a:defRPr sz="3200">
                <a:solidFill>
                  <a:srgbClr val="175869"/>
                </a:solidFill>
              </a:defRPr>
            </a:lvl1pPr>
          </a:lstStyle>
          <a:p>
            <a:r>
              <a:rPr lang="fr-BE" b="1" dirty="0"/>
              <a:t>Le cercle de parole </a:t>
            </a:r>
            <a:r>
              <a:rPr lang="fr-BE" b="1" i="1" dirty="0"/>
              <a:t>« magique, de confiance »</a:t>
            </a:r>
          </a:p>
        </p:txBody>
      </p:sp>
      <p:sp>
        <p:nvSpPr>
          <p:cNvPr id="394" name="Google Shape;399;p40"/>
          <p:cNvSpPr txBox="1">
            <a:spLocks noGrp="1"/>
          </p:cNvSpPr>
          <p:nvPr>
            <p:ph idx="1"/>
          </p:nvPr>
        </p:nvSpPr>
        <p:spPr>
          <a:xfrm>
            <a:off x="457200" y="1202499"/>
            <a:ext cx="8229600" cy="3392124"/>
          </a:xfrm>
          <a:prstGeom prst="rect">
            <a:avLst/>
          </a:prstGeom>
        </p:spPr>
        <p:txBody>
          <a:bodyPr>
            <a:normAutofit/>
          </a:bodyPr>
          <a:lstStyle/>
          <a:p>
            <a:pPr marL="0" indent="0" algn="just">
              <a:spcBef>
                <a:spcPts val="0"/>
              </a:spcBef>
              <a:spcAft>
                <a:spcPts val="1200"/>
              </a:spcAft>
              <a:buNone/>
              <a:defRPr sz="1900" b="1">
                <a:solidFill>
                  <a:schemeClr val="accent6"/>
                </a:solidFill>
              </a:defRPr>
            </a:pPr>
            <a:r>
              <a:rPr lang="fr-FR" sz="1600" dirty="0">
                <a:solidFill>
                  <a:schemeClr val="accent6">
                    <a:lumMod val="75000"/>
                  </a:schemeClr>
                </a:solidFill>
              </a:rPr>
              <a:t>Le bien vivre ensemble ne s’enseigne pas comme une matière quelconque. </a:t>
            </a:r>
          </a:p>
          <a:p>
            <a:pPr marL="0" indent="0" algn="just">
              <a:spcBef>
                <a:spcPts val="150"/>
              </a:spcBef>
              <a:spcAft>
                <a:spcPts val="1200"/>
              </a:spcAft>
              <a:buNone/>
              <a:defRPr sz="1900">
                <a:solidFill>
                  <a:srgbClr val="103B46"/>
                </a:solidFill>
              </a:defRPr>
            </a:pPr>
            <a:r>
              <a:rPr lang="fr-FR" sz="1600" dirty="0"/>
              <a:t>Avant de se faire enseigner, de faire appel aux facultés cognitives, les enfants doivent apprendre à se sentir, se connaître, s’estimer et, pratiquement dans un même mouvement, ressentir, découvrir, connaître et progressivement reconnaître l’autre dans sa similarité et sa diversité. </a:t>
            </a:r>
          </a:p>
          <a:p>
            <a:pPr marL="0" indent="0" algn="just">
              <a:spcBef>
                <a:spcPts val="150"/>
              </a:spcBef>
              <a:spcAft>
                <a:spcPts val="1200"/>
              </a:spcAft>
              <a:buNone/>
              <a:defRPr sz="1900">
                <a:solidFill>
                  <a:srgbClr val="311446"/>
                </a:solidFill>
              </a:defRPr>
            </a:pPr>
            <a:r>
              <a:rPr lang="fr-FR" sz="1600" dirty="0"/>
              <a:t>Le ressenti précède le cognitif. Il y dispose.</a:t>
            </a:r>
          </a:p>
        </p:txBody>
      </p:sp>
      <p:sp>
        <p:nvSpPr>
          <p:cNvPr id="395" name="Google Shape;401;p40"/>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Google Shape;407;p41"/>
          <p:cNvSpPr txBox="1">
            <a:spLocks noGrp="1"/>
          </p:cNvSpPr>
          <p:nvPr>
            <p:ph sz="half" idx="1"/>
          </p:nvPr>
        </p:nvSpPr>
        <p:spPr>
          <a:xfrm>
            <a:off x="457200" y="1452574"/>
            <a:ext cx="4038600" cy="2681015"/>
          </a:xfrm>
          <a:prstGeom prst="rect">
            <a:avLst/>
          </a:prstGeom>
        </p:spPr>
        <p:txBody>
          <a:bodyPr>
            <a:noAutofit/>
          </a:bodyPr>
          <a:lstStyle/>
          <a:p>
            <a:pPr marL="0" indent="0" algn="just" defTabSz="507491">
              <a:spcBef>
                <a:spcPts val="0"/>
              </a:spcBef>
              <a:spcAft>
                <a:spcPts val="1200"/>
              </a:spcAft>
              <a:buNone/>
              <a:defRPr sz="1000" b="1">
                <a:solidFill>
                  <a:schemeClr val="accent6"/>
                </a:solidFill>
              </a:defRPr>
            </a:pPr>
            <a:r>
              <a:rPr sz="1800" dirty="0"/>
              <a:t>Phase 1 : </a:t>
            </a:r>
            <a:r>
              <a:rPr lang="fr-FR" sz="1800" dirty="0"/>
              <a:t>Le dépôt de la parole, des règles du cercle libératrices</a:t>
            </a:r>
          </a:p>
          <a:p>
            <a:pPr marL="0" indent="0" algn="just" defTabSz="507491">
              <a:spcBef>
                <a:spcPts val="300"/>
              </a:spcBef>
              <a:spcAft>
                <a:spcPts val="1200"/>
              </a:spcAft>
              <a:buNone/>
              <a:defRPr sz="1000">
                <a:solidFill>
                  <a:srgbClr val="0F3B46"/>
                </a:solidFill>
              </a:defRPr>
            </a:pPr>
            <a:r>
              <a:rPr lang="fr-BE" sz="1600" dirty="0"/>
              <a:t>Ces règles sont réellement sécurisantes et, très rapidement, les enfants veillent à ce que chacun s’y conforme scrupuleusement, en particulier l’engagement au secret, l’absence de jugement et de moquerie. La parole s’en trouve libérée et l’émotion s’exprime, apaisée et apaisante.</a:t>
            </a:r>
          </a:p>
        </p:txBody>
      </p:sp>
      <p:sp>
        <p:nvSpPr>
          <p:cNvPr id="404" name="Google Shape;409;p41"/>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17</a:t>
            </a:fld>
            <a:endParaRPr/>
          </a:p>
        </p:txBody>
      </p:sp>
      <p:graphicFrame>
        <p:nvGraphicFramePr>
          <p:cNvPr id="14" name="Diagramme 13">
            <a:extLst>
              <a:ext uri="{FF2B5EF4-FFF2-40B4-BE49-F238E27FC236}">
                <a16:creationId xmlns:a16="http://schemas.microsoft.com/office/drawing/2014/main" id="{DB074FE1-763D-481F-9778-6C7567A97CE9}"/>
              </a:ext>
            </a:extLst>
          </p:cNvPr>
          <p:cNvGraphicFramePr/>
          <p:nvPr>
            <p:extLst>
              <p:ext uri="{D42A27DB-BD31-4B8C-83A1-F6EECF244321}">
                <p14:modId xmlns:p14="http://schemas.microsoft.com/office/powerpoint/2010/main" val="4093029038"/>
              </p:ext>
            </p:extLst>
          </p:nvPr>
        </p:nvGraphicFramePr>
        <p:xfrm>
          <a:off x="4718622" y="855361"/>
          <a:ext cx="3897756" cy="3143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Google Shape;418;p42"/>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18</a:t>
            </a:fld>
            <a:endParaRPr/>
          </a:p>
        </p:txBody>
      </p:sp>
      <p:sp>
        <p:nvSpPr>
          <p:cNvPr id="411" name="Google Shape;420;p42"/>
          <p:cNvSpPr/>
          <p:nvPr/>
        </p:nvSpPr>
        <p:spPr>
          <a:xfrm>
            <a:off x="5265907" y="2028067"/>
            <a:ext cx="970162" cy="925556"/>
          </a:xfrm>
          <a:prstGeom prst="ellipse">
            <a:avLst/>
          </a:prstGeom>
          <a:solidFill>
            <a:srgbClr val="FFFFFF"/>
          </a:solidFill>
          <a:ln>
            <a:solidFill>
              <a:srgbClr val="FFFFFF"/>
            </a:solidFill>
          </a:ln>
        </p:spPr>
        <p:txBody>
          <a:bodyPr lIns="34289" tIns="34289" rIns="34289" bIns="34289" anchor="ctr"/>
          <a:lstStyle/>
          <a:p>
            <a:pPr algn="ctr">
              <a:defRPr sz="1800">
                <a:solidFill>
                  <a:srgbClr val="FFFFFF"/>
                </a:solidFill>
                <a:latin typeface="+mj-lt"/>
                <a:ea typeface="+mj-ea"/>
                <a:cs typeface="+mj-cs"/>
                <a:sym typeface="Arial"/>
              </a:defRPr>
            </a:pPr>
            <a:endParaRPr sz="1350"/>
          </a:p>
        </p:txBody>
      </p:sp>
      <p:sp>
        <p:nvSpPr>
          <p:cNvPr id="11" name="Ellipse 10">
            <a:extLst>
              <a:ext uri="{FF2B5EF4-FFF2-40B4-BE49-F238E27FC236}">
                <a16:creationId xmlns:a16="http://schemas.microsoft.com/office/drawing/2014/main" id="{EF455394-5C8E-41D6-AE4E-D8330344DE64}"/>
              </a:ext>
            </a:extLst>
          </p:cNvPr>
          <p:cNvSpPr/>
          <p:nvPr/>
        </p:nvSpPr>
        <p:spPr>
          <a:xfrm>
            <a:off x="5135000" y="857976"/>
            <a:ext cx="3064999" cy="3064999"/>
          </a:xfrm>
          <a:prstGeom prst="ellipse">
            <a:avLst/>
          </a:prstGeom>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ot="0" spcFirstLastPara="1" vertOverflow="overflow" horzOverflow="overflow" vert="horz" wrap="square" lIns="34289" tIns="34289" rIns="34289" bIns="34289" numCol="1" spcCol="38100" rtlCol="0" anchor="ctr">
            <a:noAutofit/>
          </a:bodyPr>
          <a:lstStyle/>
          <a:p>
            <a:pPr algn="ctr" defTabSz="685800" fontAlgn="auto">
              <a:lnSpc>
                <a:spcPct val="114000"/>
              </a:lnSpc>
              <a:spcBef>
                <a:spcPts val="0"/>
              </a:spcBef>
              <a:spcAft>
                <a:spcPts val="1200"/>
              </a:spcAft>
            </a:pPr>
            <a:r>
              <a:rPr lang="fr-BE" sz="1400" dirty="0">
                <a:solidFill>
                  <a:schemeClr val="bg1"/>
                </a:solidFill>
                <a:sym typeface="Helvetica"/>
              </a:rPr>
              <a:t>Je me souviens de ce que les autres enfants ont exprimé et je leur restitue les faits sans commenter.</a:t>
            </a:r>
          </a:p>
          <a:p>
            <a:pPr algn="ctr" defTabSz="685800" fontAlgn="auto">
              <a:lnSpc>
                <a:spcPct val="114000"/>
              </a:lnSpc>
              <a:spcBef>
                <a:spcPts val="0"/>
              </a:spcBef>
              <a:spcAft>
                <a:spcPts val="450"/>
              </a:spcAft>
            </a:pPr>
            <a:r>
              <a:rPr lang="fr-BE" sz="1400" dirty="0"/>
              <a:t>J’établis des liens entre les témoignages.</a:t>
            </a:r>
            <a:endParaRPr lang="fr-BE" sz="1400" dirty="0">
              <a:solidFill>
                <a:srgbClr val="000000"/>
              </a:solidFill>
              <a:sym typeface="Helvetica"/>
            </a:endParaRPr>
          </a:p>
        </p:txBody>
      </p:sp>
      <p:sp>
        <p:nvSpPr>
          <p:cNvPr id="10" name="Google Shape;407;p41">
            <a:extLst>
              <a:ext uri="{FF2B5EF4-FFF2-40B4-BE49-F238E27FC236}">
                <a16:creationId xmlns:a16="http://schemas.microsoft.com/office/drawing/2014/main" id="{C0C987C0-164B-46B0-8AF5-CB852CD9739B}"/>
              </a:ext>
            </a:extLst>
          </p:cNvPr>
          <p:cNvSpPr txBox="1">
            <a:spLocks/>
          </p:cNvSpPr>
          <p:nvPr/>
        </p:nvSpPr>
        <p:spPr bwMode="auto">
          <a:xfrm>
            <a:off x="457200" y="1452574"/>
            <a:ext cx="4038600" cy="223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192881" indent="-192881" algn="l" defTabSz="257175" rtl="0" eaLnBrk="1" fontAlgn="base" hangingPunct="1">
              <a:spcBef>
                <a:spcPct val="20000"/>
              </a:spcBef>
              <a:spcAft>
                <a:spcPct val="0"/>
              </a:spcAft>
              <a:buFont typeface="Arial" panose="020B0604020202020204" pitchFamily="34" charset="0"/>
              <a:buChar char="•"/>
              <a:defRPr sz="1575" kern="1200">
                <a:solidFill>
                  <a:schemeClr val="tx1"/>
                </a:solidFill>
                <a:latin typeface="+mn-lt"/>
                <a:ea typeface="+mn-ea"/>
                <a:cs typeface="+mn-cs"/>
              </a:defRPr>
            </a:lvl1pPr>
            <a:lvl2pPr marL="417910" indent="-160735" algn="l" defTabSz="257175" rtl="0" eaLnBrk="1" fontAlgn="base" hangingPunct="1">
              <a:spcBef>
                <a:spcPct val="20000"/>
              </a:spcBef>
              <a:spcAft>
                <a:spcPct val="0"/>
              </a:spcAft>
              <a:buFont typeface="Arial" panose="020B0604020202020204" pitchFamily="34" charset="0"/>
              <a:buChar char="–"/>
              <a:defRPr sz="1350" kern="1200">
                <a:solidFill>
                  <a:schemeClr val="tx1"/>
                </a:solidFill>
                <a:latin typeface="+mn-lt"/>
                <a:ea typeface="+mn-ea"/>
                <a:cs typeface="+mn-cs"/>
              </a:defRPr>
            </a:lvl2pPr>
            <a:lvl3pPr marL="642938" indent="-128588" algn="l" defTabSz="257175" rtl="0" eaLnBrk="1" fontAlgn="base" hangingPunct="1">
              <a:spcBef>
                <a:spcPct val="20000"/>
              </a:spcBef>
              <a:spcAft>
                <a:spcPct val="0"/>
              </a:spcAft>
              <a:buFont typeface="Arial" panose="020B0604020202020204" pitchFamily="34" charset="0"/>
              <a:buChar char="•"/>
              <a:defRPr sz="1125" kern="1200">
                <a:solidFill>
                  <a:schemeClr val="tx1"/>
                </a:solidFill>
                <a:latin typeface="+mn-lt"/>
                <a:ea typeface="+mn-ea"/>
                <a:cs typeface="+mn-cs"/>
              </a:defRPr>
            </a:lvl3pPr>
            <a:lvl4pPr marL="900113" indent="-128588" algn="l" defTabSz="257175" rtl="0" eaLnBrk="1" fontAlgn="base" hangingPunct="1">
              <a:spcBef>
                <a:spcPct val="20000"/>
              </a:spcBef>
              <a:spcAft>
                <a:spcPct val="0"/>
              </a:spcAft>
              <a:buFont typeface="Arial" panose="020B0604020202020204" pitchFamily="34" charset="0"/>
              <a:buChar char="–"/>
              <a:defRPr sz="1013" kern="1200">
                <a:solidFill>
                  <a:schemeClr val="tx1"/>
                </a:solidFill>
                <a:latin typeface="+mn-lt"/>
                <a:ea typeface="+mn-ea"/>
                <a:cs typeface="+mn-cs"/>
              </a:defRPr>
            </a:lvl4pPr>
            <a:lvl5pPr marL="1157288" indent="-128588" algn="l" defTabSz="257175" rtl="0" eaLnBrk="1" fontAlgn="base" hangingPunct="1">
              <a:spcBef>
                <a:spcPct val="20000"/>
              </a:spcBef>
              <a:spcAft>
                <a:spcPct val="0"/>
              </a:spcAft>
              <a:buFont typeface="Arial" panose="020B0604020202020204" pitchFamily="34" charset="0"/>
              <a:buChar char="»"/>
              <a:defRPr sz="1013"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013"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013"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013"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013" kern="1200">
                <a:solidFill>
                  <a:schemeClr val="tx1"/>
                </a:solidFill>
                <a:latin typeface="+mn-lt"/>
                <a:ea typeface="+mn-ea"/>
                <a:cs typeface="+mn-cs"/>
              </a:defRPr>
            </a:lvl9pPr>
          </a:lstStyle>
          <a:p>
            <a:pPr marL="0" lvl="0" indent="0" algn="just" defTabSz="672083">
              <a:spcBef>
                <a:spcPts val="0"/>
              </a:spcBef>
              <a:spcAft>
                <a:spcPts val="1200"/>
              </a:spcAft>
              <a:buNone/>
              <a:defRPr sz="1300" b="1">
                <a:solidFill>
                  <a:srgbClr val="F79646"/>
                </a:solidFill>
              </a:defRPr>
            </a:pPr>
            <a:r>
              <a:rPr lang="fr-FR" sz="1800" b="1" dirty="0">
                <a:solidFill>
                  <a:srgbClr val="F79646"/>
                </a:solidFill>
              </a:rPr>
              <a:t>Phase 2: le rappel de la parole, l’intégration cognitive</a:t>
            </a:r>
          </a:p>
          <a:p>
            <a:pPr marL="0" lvl="0" indent="0" algn="just" defTabSz="672083">
              <a:spcBef>
                <a:spcPts val="375"/>
              </a:spcBef>
              <a:spcAft>
                <a:spcPts val="1200"/>
              </a:spcAft>
              <a:buNone/>
              <a:defRPr sz="1300"/>
            </a:pPr>
            <a:r>
              <a:rPr lang="fr-FR" sz="1600" dirty="0">
                <a:solidFill>
                  <a:prstClr val="black"/>
                </a:solidFill>
              </a:rPr>
              <a:t>Le souvenir des témoignages individuels par les autres enfants et l’établissement de concordances sont ressentis comme des signes de reconnaissance très valorisante.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Google Shape;442;p44"/>
          <p:cNvSpPr txBox="1">
            <a:spLocks noGrp="1"/>
          </p:cNvSpPr>
          <p:nvPr>
            <p:ph type="title"/>
          </p:nvPr>
        </p:nvSpPr>
        <p:spPr>
          <a:prstGeom prst="rect">
            <a:avLst/>
          </a:prstGeom>
        </p:spPr>
        <p:txBody>
          <a:bodyPr anchor="ctr"/>
          <a:lstStyle>
            <a:lvl1pPr>
              <a:defRPr sz="2800" b="0">
                <a:solidFill>
                  <a:srgbClr val="175869"/>
                </a:solidFill>
              </a:defRPr>
            </a:lvl1pPr>
          </a:lstStyle>
          <a:p>
            <a:pPr algn="l"/>
            <a:r>
              <a:rPr sz="3200" b="1" dirty="0"/>
              <a:t>Un </a:t>
            </a:r>
            <a:r>
              <a:rPr sz="3200" b="1" dirty="0" err="1"/>
              <a:t>processus</a:t>
            </a:r>
            <a:r>
              <a:rPr sz="3200" b="1" dirty="0"/>
              <a:t> </a:t>
            </a:r>
            <a:r>
              <a:rPr sz="3200" b="1" dirty="0" err="1"/>
              <a:t>l’air</a:t>
            </a:r>
            <a:r>
              <a:rPr sz="3200" b="1" dirty="0"/>
              <a:t> de </a:t>
            </a:r>
            <a:r>
              <a:rPr sz="3200" b="1" dirty="0" err="1"/>
              <a:t>rien</a:t>
            </a:r>
            <a:endParaRPr sz="3200" b="1" dirty="0"/>
          </a:p>
        </p:txBody>
      </p:sp>
      <p:sp>
        <p:nvSpPr>
          <p:cNvPr id="416" name="Google Shape;443;p44"/>
          <p:cNvSpPr txBox="1">
            <a:spLocks noGrp="1"/>
          </p:cNvSpPr>
          <p:nvPr>
            <p:ph sz="half" idx="1"/>
          </p:nvPr>
        </p:nvSpPr>
        <p:spPr>
          <a:prstGeom prst="rect">
            <a:avLst/>
          </a:prstGeom>
        </p:spPr>
        <p:txBody>
          <a:bodyPr>
            <a:normAutofit/>
          </a:bodyPr>
          <a:lstStyle/>
          <a:p>
            <a:pPr marL="0" indent="0" algn="just">
              <a:spcBef>
                <a:spcPts val="0"/>
              </a:spcBef>
              <a:spcAft>
                <a:spcPts val="1200"/>
              </a:spcAft>
              <a:buNone/>
              <a:defRPr sz="1400">
                <a:solidFill>
                  <a:srgbClr val="0F3B46"/>
                </a:solidFill>
              </a:defRPr>
            </a:pPr>
            <a:r>
              <a:rPr lang="fr-BE" sz="1600" dirty="0"/>
              <a:t>Le programme agit de façon coordonnée sur </a:t>
            </a:r>
            <a:r>
              <a:rPr lang="fr-BE" sz="1600" b="1" dirty="0"/>
              <a:t>trois facteurs essentiels du développement "socio-affectif. </a:t>
            </a:r>
          </a:p>
          <a:p>
            <a:pPr marL="0" indent="0" algn="just">
              <a:spcBef>
                <a:spcPts val="150"/>
              </a:spcBef>
              <a:spcAft>
                <a:spcPts val="1200"/>
              </a:spcAft>
              <a:buNone/>
              <a:defRPr sz="1400">
                <a:solidFill>
                  <a:srgbClr val="0F3B46"/>
                </a:solidFill>
              </a:defRPr>
            </a:pPr>
            <a:r>
              <a:rPr lang="fr-BE" sz="1600" dirty="0"/>
              <a:t>Le processus </a:t>
            </a:r>
            <a:r>
              <a:rPr lang="fr-BE" sz="1600" b="1" dirty="0"/>
              <a:t>mobilise les émotions, </a:t>
            </a:r>
            <a:r>
              <a:rPr lang="fr-BE" sz="1600" dirty="0"/>
              <a:t>s’accomplit de façon </a:t>
            </a:r>
            <a:r>
              <a:rPr lang="fr-BE" sz="1600" b="1" dirty="0"/>
              <a:t>quasi osmotique, par induction, « l’air de rien ».</a:t>
            </a:r>
          </a:p>
        </p:txBody>
      </p:sp>
      <p:sp>
        <p:nvSpPr>
          <p:cNvPr id="417" name="Google Shape;445;p44"/>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19</a:t>
            </a:fld>
            <a:endParaRPr/>
          </a:p>
        </p:txBody>
      </p:sp>
      <p:graphicFrame>
        <p:nvGraphicFramePr>
          <p:cNvPr id="12" name="Diagramme 11">
            <a:extLst>
              <a:ext uri="{FF2B5EF4-FFF2-40B4-BE49-F238E27FC236}">
                <a16:creationId xmlns:a16="http://schemas.microsoft.com/office/drawing/2014/main" id="{ADA912E8-21DD-4C8D-B2E0-7999EDDD0395}"/>
              </a:ext>
            </a:extLst>
          </p:cNvPr>
          <p:cNvGraphicFramePr/>
          <p:nvPr>
            <p:extLst>
              <p:ext uri="{D42A27DB-BD31-4B8C-83A1-F6EECF244321}">
                <p14:modId xmlns:p14="http://schemas.microsoft.com/office/powerpoint/2010/main" val="1612970494"/>
              </p:ext>
            </p:extLst>
          </p:nvPr>
        </p:nvGraphicFramePr>
        <p:xfrm>
          <a:off x="5107577" y="999027"/>
          <a:ext cx="3429000" cy="3145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 name="Google Shape;178;p27"/>
          <p:cNvGrpSpPr/>
          <p:nvPr/>
        </p:nvGrpSpPr>
        <p:grpSpPr>
          <a:xfrm>
            <a:off x="1485900" y="1271997"/>
            <a:ext cx="6223804" cy="2953839"/>
            <a:chOff x="0" y="13288"/>
            <a:chExt cx="8298405" cy="2253313"/>
          </a:xfrm>
        </p:grpSpPr>
        <p:sp>
          <p:nvSpPr>
            <p:cNvPr id="224" name="Google Shape;179;p27"/>
            <p:cNvSpPr/>
            <p:nvPr/>
          </p:nvSpPr>
          <p:spPr>
            <a:xfrm>
              <a:off x="0" y="13288"/>
              <a:ext cx="2925007" cy="1052500"/>
            </a:xfrm>
            <a:prstGeom prst="roundRect">
              <a:avLst>
                <a:gd name="adj" fmla="val 10000"/>
              </a:avLst>
            </a:prstGeom>
            <a:solidFill>
              <a:schemeClr val="accent6"/>
            </a:solidFill>
            <a:ln w="38100" cap="flat">
              <a:solidFill>
                <a:srgbClr val="FFFFFF"/>
              </a:solidFill>
              <a:prstDash val="solid"/>
              <a:round/>
            </a:ln>
            <a:effectLst>
              <a:outerShdw blurRad="38100" dist="20000" dir="5400000" rotWithShape="0">
                <a:schemeClr val="accent6">
                  <a:alpha val="37647"/>
                </a:schemeClr>
              </a:outerShdw>
            </a:effectLst>
          </p:spPr>
          <p:txBody>
            <a:bodyPr wrap="square" lIns="54000" tIns="54000" rIns="54000" bIns="54000" numCol="1" anchor="t">
              <a:noAutofit/>
            </a:bodyPr>
            <a:lstStyle/>
            <a:p>
              <a:pPr>
                <a:spcBef>
                  <a:spcPts val="600"/>
                </a:spcBef>
                <a:spcAft>
                  <a:spcPts val="600"/>
                </a:spcAft>
              </a:pPr>
              <a:r>
                <a:rPr lang="fr-BE" sz="1600" dirty="0">
                  <a:solidFill>
                    <a:srgbClr val="FFFFFF"/>
                  </a:solidFill>
                  <a:latin typeface="+mj-lt"/>
                  <a:ea typeface="+mj-ea"/>
                  <a:cs typeface="+mj-cs"/>
                </a:rPr>
                <a:t>Préjugés, discrimination, violences </a:t>
              </a:r>
            </a:p>
          </p:txBody>
        </p:sp>
        <p:sp>
          <p:nvSpPr>
            <p:cNvPr id="228" name="Google Shape;183;p27"/>
            <p:cNvSpPr/>
            <p:nvPr/>
          </p:nvSpPr>
          <p:spPr>
            <a:xfrm>
              <a:off x="3305820" y="133461"/>
              <a:ext cx="940055" cy="530687"/>
            </a:xfrm>
            <a:prstGeom prst="rightArrow">
              <a:avLst>
                <a:gd name="adj1" fmla="val 60000"/>
                <a:gd name="adj2" fmla="val 50000"/>
              </a:avLst>
            </a:prstGeom>
            <a:solidFill>
              <a:schemeClr val="accent6">
                <a:alpha val="49803"/>
              </a:schemeClr>
            </a:solidFill>
            <a:ln w="12700" cap="flat">
              <a:noFill/>
              <a:miter lim="400000"/>
            </a:ln>
            <a:effectLst>
              <a:outerShdw blurRad="38100" dist="20000" dir="5400000" rotWithShape="0">
                <a:schemeClr val="accent6">
                  <a:alpha val="37647"/>
                </a:schemeClr>
              </a:outerShdw>
            </a:effectLst>
          </p:spPr>
          <p:txBody>
            <a:bodyPr wrap="square" lIns="34289" tIns="34289" rIns="34289" bIns="34289" numCol="1" anchor="ctr">
              <a:noAutofit/>
            </a:bodyPr>
            <a:lstStyle/>
            <a:p>
              <a:pPr>
                <a:defRPr>
                  <a:latin typeface="+mj-lt"/>
                  <a:ea typeface="+mj-ea"/>
                  <a:cs typeface="+mj-cs"/>
                  <a:sym typeface="Arial"/>
                </a:defRPr>
              </a:pPr>
              <a:endParaRPr/>
            </a:p>
          </p:txBody>
        </p:sp>
        <p:sp>
          <p:nvSpPr>
            <p:cNvPr id="229" name="Google Shape;185;p27"/>
            <p:cNvSpPr/>
            <p:nvPr/>
          </p:nvSpPr>
          <p:spPr>
            <a:xfrm>
              <a:off x="4626687" y="13288"/>
              <a:ext cx="2925010" cy="1052500"/>
            </a:xfrm>
            <a:prstGeom prst="roundRect">
              <a:avLst>
                <a:gd name="adj" fmla="val 10000"/>
              </a:avLst>
            </a:prstGeom>
            <a:solidFill>
              <a:schemeClr val="accent6"/>
            </a:solidFill>
            <a:ln w="38100" cap="flat">
              <a:solidFill>
                <a:srgbClr val="FFFFFF"/>
              </a:solidFill>
              <a:prstDash val="solid"/>
              <a:round/>
            </a:ln>
            <a:effectLst>
              <a:outerShdw blurRad="38100" dist="20000" dir="5400000" rotWithShape="0">
                <a:schemeClr val="accent6">
                  <a:alpha val="37647"/>
                </a:schemeClr>
              </a:outerShdw>
            </a:effectLst>
          </p:spPr>
          <p:txBody>
            <a:bodyPr wrap="square" lIns="54000" tIns="54000" rIns="54000" bIns="54000" numCol="1" anchor="t">
              <a:noAutofit/>
            </a:bodyPr>
            <a:lstStyle/>
            <a:p>
              <a:pPr>
                <a:lnSpc>
                  <a:spcPct val="90000"/>
                </a:lnSpc>
                <a:spcBef>
                  <a:spcPts val="600"/>
                </a:spcBef>
                <a:spcAft>
                  <a:spcPts val="600"/>
                </a:spcAft>
                <a:defRPr sz="1800">
                  <a:solidFill>
                    <a:srgbClr val="FFFFFF"/>
                  </a:solidFill>
                  <a:latin typeface="+mj-lt"/>
                  <a:ea typeface="+mj-ea"/>
                  <a:cs typeface="+mj-cs"/>
                  <a:sym typeface="Arial"/>
                </a:defRPr>
              </a:pPr>
              <a:r>
                <a:rPr lang="fr-FR" sz="1600" dirty="0">
                  <a:solidFill>
                    <a:srgbClr val="FFFFFF"/>
                  </a:solidFill>
                  <a:latin typeface="+mj-lt"/>
                  <a:cs typeface="+mj-cs"/>
                  <a:sym typeface="Arial"/>
                </a:rPr>
                <a:t>Il est </a:t>
              </a:r>
              <a:r>
                <a:rPr lang="fr-FR" sz="1600" b="1" dirty="0">
                  <a:solidFill>
                    <a:srgbClr val="FFFFFF"/>
                  </a:solidFill>
                  <a:latin typeface="+mj-lt"/>
                  <a:cs typeface="+mj-cs"/>
                  <a:sym typeface="Arial"/>
                </a:rPr>
                <a:t>urgent  et possible</a:t>
              </a:r>
              <a:r>
                <a:rPr lang="fr-FR" sz="1600" dirty="0">
                  <a:solidFill>
                    <a:srgbClr val="FFFFFF"/>
                  </a:solidFill>
                  <a:latin typeface="+mj-lt"/>
                  <a:cs typeface="+mj-cs"/>
                  <a:sym typeface="Arial"/>
                </a:rPr>
                <a:t> </a:t>
              </a:r>
              <a:r>
                <a:rPr lang="fr-FR" sz="1600" b="1" dirty="0">
                  <a:solidFill>
                    <a:srgbClr val="FFFFFF"/>
                  </a:solidFill>
                  <a:latin typeface="+mj-lt"/>
                  <a:cs typeface="+mj-cs"/>
                  <a:sym typeface="Arial"/>
                </a:rPr>
                <a:t>d’agir</a:t>
              </a:r>
              <a:r>
                <a:rPr lang="fr-FR" sz="1600" dirty="0">
                  <a:solidFill>
                    <a:srgbClr val="FFFFFF"/>
                  </a:solidFill>
                  <a:latin typeface="+mj-lt"/>
                  <a:cs typeface="+mj-cs"/>
                  <a:sym typeface="Arial"/>
                </a:rPr>
                <a:t> efficacement</a:t>
              </a:r>
            </a:p>
          </p:txBody>
        </p:sp>
        <p:sp>
          <p:nvSpPr>
            <p:cNvPr id="231" name="Google Shape;187;p27"/>
            <p:cNvSpPr/>
            <p:nvPr/>
          </p:nvSpPr>
          <p:spPr>
            <a:xfrm>
              <a:off x="4938405" y="770206"/>
              <a:ext cx="3360000" cy="1493872"/>
            </a:xfrm>
            <a:prstGeom prst="roundRect">
              <a:avLst>
                <a:gd name="adj" fmla="val 10000"/>
              </a:avLst>
            </a:prstGeom>
            <a:solidFill>
              <a:srgbClr val="FFFFFF">
                <a:alpha val="89803"/>
              </a:srgbClr>
            </a:solidFill>
            <a:ln w="25400" cap="flat">
              <a:solidFill>
                <a:schemeClr val="accent6"/>
              </a:solidFill>
              <a:prstDash val="solid"/>
              <a:round/>
            </a:ln>
            <a:effectLst/>
          </p:spPr>
          <p:txBody>
            <a:bodyPr wrap="square" lIns="34289" tIns="81000" rIns="34289" bIns="81000" numCol="1" anchor="t">
              <a:noAutofit/>
            </a:bodyPr>
            <a:lstStyle/>
            <a:p>
              <a:pPr marL="128588" lvl="1" indent="-128588">
                <a:lnSpc>
                  <a:spcPct val="90000"/>
                </a:lnSpc>
                <a:spcAft>
                  <a:spcPts val="450"/>
                </a:spcAft>
                <a:buClr>
                  <a:srgbClr val="103B46"/>
                </a:buClr>
                <a:buSzPts val="1800"/>
                <a:buFont typeface="Arial"/>
                <a:buChar char="•"/>
                <a:defRPr sz="1800" b="1">
                  <a:solidFill>
                    <a:srgbClr val="103B46"/>
                  </a:solidFill>
                  <a:latin typeface="+mj-lt"/>
                  <a:ea typeface="+mj-ea"/>
                  <a:cs typeface="+mj-cs"/>
                  <a:sym typeface="Arial"/>
                </a:defRPr>
              </a:pPr>
              <a:r>
                <a:rPr lang="fr-FR" sz="1300" b="1" dirty="0">
                  <a:solidFill>
                    <a:srgbClr val="103B46"/>
                  </a:solidFill>
                  <a:sym typeface="Arial"/>
                </a:rPr>
                <a:t>L’école constitue l’environnement de prédilection </a:t>
              </a:r>
              <a:r>
                <a:rPr lang="fr-FR" sz="1300" dirty="0">
                  <a:solidFill>
                    <a:srgbClr val="103B46"/>
                  </a:solidFill>
                  <a:sym typeface="Arial"/>
                </a:rPr>
                <a:t>pour agir.</a:t>
              </a:r>
            </a:p>
            <a:p>
              <a:pPr marL="128588" lvl="1" indent="-128588">
                <a:lnSpc>
                  <a:spcPct val="90000"/>
                </a:lnSpc>
                <a:spcAft>
                  <a:spcPts val="450"/>
                </a:spcAft>
                <a:buClr>
                  <a:srgbClr val="103B46"/>
                </a:buClr>
                <a:buSzPts val="1800"/>
                <a:buFont typeface="Arial"/>
                <a:buChar char="•"/>
                <a:defRPr sz="1800" b="1">
                  <a:solidFill>
                    <a:srgbClr val="103B46"/>
                  </a:solidFill>
                  <a:latin typeface="+mj-lt"/>
                  <a:ea typeface="+mj-ea"/>
                  <a:cs typeface="+mj-cs"/>
                  <a:sym typeface="Arial"/>
                </a:defRPr>
              </a:pPr>
              <a:r>
                <a:rPr lang="fr-FR" sz="1300" dirty="0">
                  <a:solidFill>
                    <a:srgbClr val="103B46"/>
                  </a:solidFill>
                  <a:sym typeface="Arial"/>
                </a:rPr>
                <a:t>L’école préfigure et </a:t>
              </a:r>
              <a:r>
                <a:rPr lang="fr-FR" sz="1300" b="1" dirty="0">
                  <a:solidFill>
                    <a:srgbClr val="103B46"/>
                  </a:solidFill>
                  <a:sym typeface="Arial"/>
                </a:rPr>
                <a:t>prépare à la vie en société</a:t>
              </a:r>
              <a:r>
                <a:rPr lang="fr-FR" sz="1300" dirty="0">
                  <a:solidFill>
                    <a:srgbClr val="103B46"/>
                  </a:solidFill>
                  <a:sym typeface="Arial"/>
                </a:rPr>
                <a:t>.</a:t>
              </a:r>
            </a:p>
            <a:p>
              <a:pPr marL="128588" lvl="1" indent="-128588">
                <a:lnSpc>
                  <a:spcPct val="90000"/>
                </a:lnSpc>
                <a:spcBef>
                  <a:spcPts val="150"/>
                </a:spcBef>
                <a:spcAft>
                  <a:spcPts val="450"/>
                </a:spcAft>
                <a:buClr>
                  <a:srgbClr val="103B46"/>
                </a:buClr>
                <a:buSzPts val="1800"/>
                <a:buFont typeface="Arial"/>
                <a:buChar char="•"/>
                <a:defRPr sz="1800">
                  <a:solidFill>
                    <a:srgbClr val="103B46"/>
                  </a:solidFill>
                  <a:latin typeface="+mj-lt"/>
                  <a:ea typeface="+mj-ea"/>
                  <a:cs typeface="+mj-cs"/>
                  <a:sym typeface="Arial"/>
                </a:defRPr>
              </a:pPr>
              <a:r>
                <a:rPr lang="fr-FR" sz="1300" dirty="0">
                  <a:solidFill>
                    <a:srgbClr val="103B46"/>
                  </a:solidFill>
                  <a:sym typeface="Arial"/>
                </a:rPr>
                <a:t>MAIS : les enseignants ne sont </a:t>
              </a:r>
              <a:r>
                <a:rPr lang="fr-FR" sz="1300" b="1" dirty="0">
                  <a:solidFill>
                    <a:srgbClr val="103B46"/>
                  </a:solidFill>
                  <a:sym typeface="Arial"/>
                </a:rPr>
                <a:t>pas suffisamment armés </a:t>
              </a:r>
              <a:r>
                <a:rPr lang="fr-FR" sz="1300" dirty="0">
                  <a:solidFill>
                    <a:srgbClr val="103B46"/>
                  </a:solidFill>
                  <a:sym typeface="Arial"/>
                </a:rPr>
                <a:t>pour affronter la problématique.</a:t>
              </a:r>
            </a:p>
          </p:txBody>
        </p:sp>
        <p:sp>
          <p:nvSpPr>
            <p:cNvPr id="18" name="Google Shape;187;p27">
              <a:extLst>
                <a:ext uri="{FF2B5EF4-FFF2-40B4-BE49-F238E27FC236}">
                  <a16:creationId xmlns:a16="http://schemas.microsoft.com/office/drawing/2014/main" id="{75C53DA8-DB15-47A1-BF0E-163CA7469093}"/>
                </a:ext>
              </a:extLst>
            </p:cNvPr>
            <p:cNvSpPr/>
            <p:nvPr/>
          </p:nvSpPr>
          <p:spPr>
            <a:xfrm>
              <a:off x="311711" y="784321"/>
              <a:ext cx="3360000" cy="1482280"/>
            </a:xfrm>
            <a:prstGeom prst="roundRect">
              <a:avLst>
                <a:gd name="adj" fmla="val 10000"/>
              </a:avLst>
            </a:prstGeom>
            <a:solidFill>
              <a:srgbClr val="FFFFFF">
                <a:alpha val="89803"/>
              </a:srgbClr>
            </a:solidFill>
            <a:ln w="25400" cap="flat">
              <a:solidFill>
                <a:schemeClr val="accent6"/>
              </a:solidFill>
              <a:prstDash val="solid"/>
              <a:round/>
            </a:ln>
            <a:effectLst/>
          </p:spPr>
          <p:txBody>
            <a:bodyPr wrap="square" lIns="34289" tIns="81000" rIns="34289" bIns="81000" numCol="1" anchor="t">
              <a:normAutofit/>
            </a:bodyPr>
            <a:lstStyle/>
            <a:p>
              <a:pPr marL="128588" lvl="1" indent="-128588">
                <a:lnSpc>
                  <a:spcPct val="90000"/>
                </a:lnSpc>
                <a:spcBef>
                  <a:spcPts val="150"/>
                </a:spcBef>
                <a:spcAft>
                  <a:spcPts val="450"/>
                </a:spcAft>
                <a:buClr>
                  <a:srgbClr val="103B46"/>
                </a:buClr>
                <a:buSzPts val="1800"/>
                <a:buFont typeface="Arial"/>
                <a:buChar char="•"/>
                <a:defRPr sz="1800">
                  <a:solidFill>
                    <a:srgbClr val="103B46"/>
                  </a:solidFill>
                  <a:latin typeface="+mj-lt"/>
                  <a:ea typeface="+mj-ea"/>
                  <a:cs typeface="+mj-cs"/>
                  <a:sym typeface="Arial"/>
                </a:defRPr>
              </a:pPr>
              <a:r>
                <a:rPr lang="fr-FR" sz="1300" dirty="0">
                  <a:solidFill>
                    <a:srgbClr val="103B46"/>
                  </a:solidFill>
                  <a:sym typeface="Arial"/>
                </a:rPr>
                <a:t>Un</a:t>
              </a:r>
              <a:r>
                <a:rPr lang="fr-FR" sz="1300" b="1" dirty="0">
                  <a:solidFill>
                    <a:srgbClr val="103B46"/>
                  </a:solidFill>
                  <a:sym typeface="Arial"/>
                </a:rPr>
                <a:t> </a:t>
              </a:r>
              <a:r>
                <a:rPr lang="fr-FR" sz="1300" dirty="0">
                  <a:solidFill>
                    <a:srgbClr val="103B46"/>
                  </a:solidFill>
                  <a:sym typeface="Arial"/>
                </a:rPr>
                <a:t>véritable</a:t>
              </a:r>
              <a:r>
                <a:rPr lang="fr-FR" sz="1300" b="1" dirty="0">
                  <a:solidFill>
                    <a:srgbClr val="103B46"/>
                  </a:solidFill>
                  <a:sym typeface="Arial"/>
                </a:rPr>
                <a:t> problème de société</a:t>
              </a:r>
              <a:r>
                <a:rPr lang="fr-FR" sz="1300" dirty="0">
                  <a:solidFill>
                    <a:srgbClr val="103B46"/>
                  </a:solidFill>
                  <a:sym typeface="Arial"/>
                </a:rPr>
                <a:t>.</a:t>
              </a:r>
            </a:p>
            <a:p>
              <a:pPr marL="128588" lvl="1" indent="-128588">
                <a:lnSpc>
                  <a:spcPct val="90000"/>
                </a:lnSpc>
                <a:spcBef>
                  <a:spcPts val="150"/>
                </a:spcBef>
                <a:spcAft>
                  <a:spcPts val="450"/>
                </a:spcAft>
                <a:buClr>
                  <a:srgbClr val="103B46"/>
                </a:buClr>
                <a:buSzPts val="1800"/>
                <a:buFont typeface="Arial"/>
                <a:buChar char="•"/>
                <a:defRPr sz="1800">
                  <a:solidFill>
                    <a:srgbClr val="103B46"/>
                  </a:solidFill>
                  <a:latin typeface="+mj-lt"/>
                  <a:ea typeface="+mj-ea"/>
                  <a:cs typeface="+mj-cs"/>
                  <a:sym typeface="Arial"/>
                </a:defRPr>
              </a:pPr>
              <a:r>
                <a:rPr lang="fr-FR" sz="1300" dirty="0">
                  <a:solidFill>
                    <a:srgbClr val="103B46"/>
                  </a:solidFill>
                  <a:sym typeface="Arial"/>
                </a:rPr>
                <a:t>Une source de </a:t>
              </a:r>
              <a:r>
                <a:rPr lang="fr-FR" sz="1300" b="1" dirty="0">
                  <a:solidFill>
                    <a:srgbClr val="103B46"/>
                  </a:solidFill>
                  <a:sym typeface="Arial"/>
                </a:rPr>
                <a:t>difficultés au sein de l’école</a:t>
              </a:r>
              <a:r>
                <a:rPr lang="fr-FR" sz="1300" dirty="0">
                  <a:solidFill>
                    <a:srgbClr val="103B46"/>
                  </a:solidFill>
                  <a:sym typeface="Arial"/>
                </a:rPr>
                <a:t>.</a:t>
              </a:r>
            </a:p>
          </p:txBody>
        </p:sp>
      </p:grpSp>
      <p:sp>
        <p:nvSpPr>
          <p:cNvPr id="8" name="Titre 7">
            <a:extLst>
              <a:ext uri="{FF2B5EF4-FFF2-40B4-BE49-F238E27FC236}">
                <a16:creationId xmlns:a16="http://schemas.microsoft.com/office/drawing/2014/main" id="{699629C4-EBC1-46A6-B617-162BF9EE1FF7}"/>
              </a:ext>
            </a:extLst>
          </p:cNvPr>
          <p:cNvSpPr>
            <a:spLocks noGrp="1"/>
          </p:cNvSpPr>
          <p:nvPr>
            <p:ph type="title"/>
          </p:nvPr>
        </p:nvSpPr>
        <p:spPr/>
        <p:txBody>
          <a:bodyPr/>
          <a:lstStyle/>
          <a:p>
            <a:pPr algn="l"/>
            <a:r>
              <a:rPr lang="fr-BE" sz="3200" b="1" dirty="0">
                <a:solidFill>
                  <a:srgbClr val="185969"/>
                </a:solidFill>
              </a:rPr>
              <a:t>La bienveillance à l’école</a:t>
            </a:r>
          </a:p>
        </p:txBody>
      </p:sp>
      <p:sp>
        <p:nvSpPr>
          <p:cNvPr id="234" name="Google Shape;190;p27"/>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2</a:t>
            </a:fld>
            <a:endParaRPr/>
          </a:p>
        </p:txBody>
      </p:sp>
    </p:spTree>
    <p:extLst>
      <p:ext uri="{BB962C8B-B14F-4D97-AF65-F5344CB8AC3E}">
        <p14:creationId xmlns:p14="http://schemas.microsoft.com/office/powerpoint/2010/main" val="285517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Google Shape;444;p44"/>
          <p:cNvSpPr txBox="1">
            <a:spLocks noGrp="1"/>
          </p:cNvSpPr>
          <p:nvPr>
            <p:ph type="title"/>
          </p:nvPr>
        </p:nvSpPr>
        <p:spPr>
          <a:prstGeom prst="rect">
            <a:avLst/>
          </a:prstGeom>
        </p:spPr>
        <p:txBody>
          <a:bodyPr/>
          <a:lstStyle>
            <a:lvl1pPr algn="l">
              <a:defRPr sz="3200">
                <a:solidFill>
                  <a:srgbClr val="185969"/>
                </a:solidFill>
              </a:defRPr>
            </a:lvl1pPr>
          </a:lstStyle>
          <a:p>
            <a:r>
              <a:rPr b="1" dirty="0" err="1"/>
              <a:t>En</a:t>
            </a:r>
            <a:r>
              <a:rPr b="1" dirty="0"/>
              <a:t> </a:t>
            </a:r>
            <a:r>
              <a:rPr b="1" dirty="0" err="1"/>
              <a:t>classe</a:t>
            </a:r>
            <a:r>
              <a:rPr b="1" dirty="0"/>
              <a:t> (hors </a:t>
            </a:r>
            <a:r>
              <a:rPr b="1" dirty="0" err="1"/>
              <a:t>cercles</a:t>
            </a:r>
            <a:r>
              <a:rPr b="1" dirty="0"/>
              <a:t>) </a:t>
            </a:r>
          </a:p>
        </p:txBody>
      </p:sp>
      <p:sp>
        <p:nvSpPr>
          <p:cNvPr id="431" name="Google Shape;445;p44"/>
          <p:cNvSpPr txBox="1">
            <a:spLocks noGrp="1"/>
          </p:cNvSpPr>
          <p:nvPr>
            <p:ph idx="1"/>
          </p:nvPr>
        </p:nvSpPr>
        <p:spPr>
          <a:prstGeom prst="rect">
            <a:avLst/>
          </a:prstGeom>
        </p:spPr>
        <p:txBody>
          <a:bodyPr>
            <a:normAutofit/>
          </a:bodyPr>
          <a:lstStyle/>
          <a:p>
            <a:pPr marL="0" indent="0" algn="just">
              <a:spcBef>
                <a:spcPts val="0"/>
              </a:spcBef>
              <a:spcAft>
                <a:spcPts val="1200"/>
              </a:spcAft>
              <a:buNone/>
              <a:defRPr sz="1400" b="1">
                <a:solidFill>
                  <a:schemeClr val="accent6"/>
                </a:solidFill>
              </a:defRPr>
            </a:pPr>
            <a:r>
              <a:rPr lang="fr-BE" sz="2000" dirty="0"/>
              <a:t>Apprentissages et liens avec les matières</a:t>
            </a:r>
          </a:p>
          <a:p>
            <a:pPr marL="0" indent="0" algn="just">
              <a:spcBef>
                <a:spcPts val="0"/>
              </a:spcBef>
              <a:spcAft>
                <a:spcPts val="1200"/>
              </a:spcAft>
              <a:buNone/>
              <a:defRPr sz="1400">
                <a:solidFill>
                  <a:srgbClr val="0F3B46"/>
                </a:solidFill>
              </a:defRPr>
            </a:pPr>
            <a:r>
              <a:rPr lang="fr-BE" sz="1600" dirty="0"/>
              <a:t>La méthode peut être adaptée avec profit, en classe, pour l’apprentissage des matières, en particulier les cours de français, géographie, histoire, sciences…</a:t>
            </a:r>
          </a:p>
          <a:p>
            <a:pPr marL="0" indent="0" algn="just">
              <a:spcBef>
                <a:spcPts val="0"/>
              </a:spcBef>
              <a:spcAft>
                <a:spcPts val="1200"/>
              </a:spcAft>
              <a:buNone/>
              <a:defRPr sz="1400" b="1">
                <a:solidFill>
                  <a:schemeClr val="accent6"/>
                </a:solidFill>
              </a:defRPr>
            </a:pPr>
            <a:r>
              <a:rPr lang="fr-BE" sz="2000" dirty="0"/>
              <a:t>Introduction aux discussions à visée philosophique.</a:t>
            </a:r>
          </a:p>
          <a:p>
            <a:pPr marL="0" indent="0" algn="just">
              <a:spcBef>
                <a:spcPts val="0"/>
              </a:spcBef>
              <a:spcAft>
                <a:spcPts val="1200"/>
              </a:spcAft>
              <a:buNone/>
              <a:defRPr sz="1400">
                <a:solidFill>
                  <a:srgbClr val="0F3B46"/>
                </a:solidFill>
              </a:defRPr>
            </a:pPr>
            <a:r>
              <a:rPr lang="fr-BE" sz="1600" dirty="0"/>
              <a:t>La progression se fait naturellement du « je », à « les autres », puis « moi et les autres », enfin au  général et au concept. Les enfants développent un regard plus large et plus objectif et tendent à raisonner à l’échelle du monde.</a:t>
            </a:r>
          </a:p>
        </p:txBody>
      </p:sp>
      <p:sp>
        <p:nvSpPr>
          <p:cNvPr id="432" name="Google Shape;447;p44"/>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itre 1"/>
          <p:cNvSpPr txBox="1">
            <a:spLocks noGrp="1"/>
          </p:cNvSpPr>
          <p:nvPr>
            <p:ph type="title"/>
          </p:nvPr>
        </p:nvSpPr>
        <p:spPr>
          <a:prstGeom prst="rect">
            <a:avLst/>
          </a:prstGeom>
        </p:spPr>
        <p:txBody>
          <a:bodyPr>
            <a:normAutofit/>
          </a:bodyPr>
          <a:lstStyle>
            <a:lvl1pPr>
              <a:defRPr sz="4800">
                <a:solidFill>
                  <a:srgbClr val="175869"/>
                </a:solidFill>
              </a:defRPr>
            </a:lvl1pPr>
          </a:lstStyle>
          <a:p>
            <a:r>
              <a:rPr lang="fr-BE" sz="2400" dirty="0"/>
              <a:t>L’institution</a:t>
            </a:r>
          </a:p>
        </p:txBody>
      </p:sp>
      <p:sp>
        <p:nvSpPr>
          <p:cNvPr id="4" name="Espace réservé du texte 3">
            <a:extLst>
              <a:ext uri="{FF2B5EF4-FFF2-40B4-BE49-F238E27FC236}">
                <a16:creationId xmlns:a16="http://schemas.microsoft.com/office/drawing/2014/main" id="{39803AC8-BDB1-4C72-9D79-896ABD5958B2}"/>
              </a:ext>
            </a:extLst>
          </p:cNvPr>
          <p:cNvSpPr>
            <a:spLocks noGrp="1"/>
          </p:cNvSpPr>
          <p:nvPr>
            <p:ph type="body" idx="1"/>
          </p:nvPr>
        </p:nvSpPr>
        <p:spPr/>
        <p:txBody>
          <a:bodyPr/>
          <a:lstStyle/>
          <a:p>
            <a:r>
              <a:rPr lang="fr-BE" dirty="0"/>
              <a:t>La méthode</a:t>
            </a:r>
          </a:p>
        </p:txBody>
      </p:sp>
      <p:sp>
        <p:nvSpPr>
          <p:cNvPr id="2" name="Espace réservé du numéro de diapositive 1">
            <a:extLst>
              <a:ext uri="{FF2B5EF4-FFF2-40B4-BE49-F238E27FC236}">
                <a16:creationId xmlns:a16="http://schemas.microsoft.com/office/drawing/2014/main" id="{1AC54A1E-39B2-4FB0-9E23-6B7ACE269518}"/>
              </a:ext>
            </a:extLst>
          </p:cNvPr>
          <p:cNvSpPr>
            <a:spLocks noGrp="1"/>
          </p:cNvSpPr>
          <p:nvPr>
            <p:ph type="sldNum" sz="quarter" idx="12"/>
          </p:nvPr>
        </p:nvSpPr>
        <p:spPr/>
        <p:txBody>
          <a:bodyPr/>
          <a:lstStyle/>
          <a:p>
            <a:fld id="{86CB4B4D-7CA3-9044-876B-883B54F8677D}" type="slidenum">
              <a:rPr lang="fr-BE" smtClean="0"/>
              <a:t>21</a:t>
            </a:fld>
            <a:endParaRPr lang="fr-B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Google Shape;444;p44"/>
          <p:cNvSpPr txBox="1">
            <a:spLocks noGrp="1"/>
          </p:cNvSpPr>
          <p:nvPr>
            <p:ph type="title"/>
          </p:nvPr>
        </p:nvSpPr>
        <p:spPr>
          <a:prstGeom prst="rect">
            <a:avLst/>
          </a:prstGeom>
        </p:spPr>
        <p:txBody>
          <a:bodyPr/>
          <a:lstStyle>
            <a:lvl1pPr algn="l">
              <a:defRPr sz="3200">
                <a:solidFill>
                  <a:srgbClr val="185969"/>
                </a:solidFill>
              </a:defRPr>
            </a:lvl1pPr>
          </a:lstStyle>
          <a:p>
            <a:r>
              <a:rPr lang="fr-FR" b="1" dirty="0"/>
              <a:t>L’Ecole citoyenne</a:t>
            </a:r>
          </a:p>
        </p:txBody>
      </p:sp>
      <p:sp>
        <p:nvSpPr>
          <p:cNvPr id="438" name="Google Shape;445;p44"/>
          <p:cNvSpPr txBox="1">
            <a:spLocks noGrp="1"/>
          </p:cNvSpPr>
          <p:nvPr>
            <p:ph idx="1"/>
          </p:nvPr>
        </p:nvSpPr>
        <p:spPr>
          <a:prstGeom prst="rect">
            <a:avLst/>
          </a:prstGeom>
        </p:spPr>
        <p:txBody>
          <a:bodyPr>
            <a:noAutofit/>
          </a:bodyPr>
          <a:lstStyle/>
          <a:p>
            <a:pPr marL="0" indent="0" algn="just">
              <a:spcBef>
                <a:spcPts val="0"/>
              </a:spcBef>
              <a:spcAft>
                <a:spcPts val="1200"/>
              </a:spcAft>
              <a:buNone/>
              <a:defRPr sz="1400">
                <a:solidFill>
                  <a:srgbClr val="0F3B46"/>
                </a:solidFill>
              </a:defRPr>
            </a:pPr>
            <a:r>
              <a:rPr lang="fr-FR" sz="1600" dirty="0"/>
              <a:t>Le programme </a:t>
            </a:r>
            <a:r>
              <a:rPr lang="fr-FR" sz="1600" b="1" dirty="0"/>
              <a:t>Ecole Citoyenne </a:t>
            </a:r>
            <a:r>
              <a:rPr lang="fr-FR" sz="1600" dirty="0"/>
              <a:t>est issu de la pédagogie institutionnelle (F. Oury) et a été développé au sein du programme BALE suite à un partenariat avec le MIEC. </a:t>
            </a:r>
          </a:p>
          <a:p>
            <a:pPr marL="0" indent="0" algn="just">
              <a:spcBef>
                <a:spcPts val="0"/>
              </a:spcBef>
              <a:spcAft>
                <a:spcPts val="1200"/>
              </a:spcAft>
              <a:buNone/>
              <a:defRPr sz="1400">
                <a:solidFill>
                  <a:srgbClr val="0F3B46"/>
                </a:solidFill>
              </a:defRPr>
            </a:pPr>
            <a:r>
              <a:rPr lang="fr-FR" sz="1600" dirty="0"/>
              <a:t>Il postule l’implication de </a:t>
            </a:r>
            <a:r>
              <a:rPr lang="fr-FR" sz="1600" b="1" dirty="0"/>
              <a:t>tous les acteurs de l’école </a:t>
            </a:r>
            <a:r>
              <a:rPr lang="fr-FR" sz="1600" dirty="0"/>
              <a:t>- élèves et adultes - à son </a:t>
            </a:r>
            <a:r>
              <a:rPr lang="fr-FR" sz="1600" b="1" dirty="0"/>
              <a:t>fonctionnement démocratique et inclusif.</a:t>
            </a:r>
          </a:p>
        </p:txBody>
      </p:sp>
      <p:sp>
        <p:nvSpPr>
          <p:cNvPr id="439" name="Google Shape;447;p44"/>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24E2386-9071-4DBA-ABCD-B8767102DFF1}"/>
              </a:ext>
            </a:extLst>
          </p:cNvPr>
          <p:cNvSpPr>
            <a:spLocks noGrp="1"/>
          </p:cNvSpPr>
          <p:nvPr>
            <p:ph type="title"/>
          </p:nvPr>
        </p:nvSpPr>
        <p:spPr/>
        <p:txBody>
          <a:bodyPr/>
          <a:lstStyle/>
          <a:p>
            <a:pPr algn="l"/>
            <a:r>
              <a:rPr lang="fr-BE" sz="3200" b="1" dirty="0">
                <a:solidFill>
                  <a:srgbClr val="185969"/>
                </a:solidFill>
              </a:rPr>
              <a:t>L’Ecole citoyenne</a:t>
            </a:r>
          </a:p>
        </p:txBody>
      </p:sp>
      <p:sp>
        <p:nvSpPr>
          <p:cNvPr id="443" name="Google Shape;445;p44"/>
          <p:cNvSpPr txBox="1">
            <a:spLocks noGrp="1"/>
          </p:cNvSpPr>
          <p:nvPr>
            <p:ph idx="1"/>
          </p:nvPr>
        </p:nvSpPr>
        <p:spPr>
          <a:prstGeom prst="rect">
            <a:avLst/>
          </a:prstGeom>
        </p:spPr>
        <p:txBody>
          <a:bodyPr>
            <a:normAutofit/>
          </a:bodyPr>
          <a:lstStyle/>
          <a:p>
            <a:pPr marL="257175" lvl="1" indent="-257175" algn="just">
              <a:spcBef>
                <a:spcPts val="0"/>
              </a:spcBef>
              <a:spcAft>
                <a:spcPts val="900"/>
              </a:spcAft>
              <a:buFont typeface="Arial" panose="020B0604020202020204" pitchFamily="34" charset="0"/>
              <a:buChar char="•"/>
              <a:defRPr sz="1400">
                <a:solidFill>
                  <a:srgbClr val="0F3B46"/>
                </a:solidFill>
              </a:defRPr>
            </a:pPr>
            <a:r>
              <a:rPr lang="fr-FR" sz="1600" dirty="0"/>
              <a:t>Formation de deux jours </a:t>
            </a:r>
          </a:p>
          <a:p>
            <a:pPr marL="257175" lvl="1" indent="-257175" algn="just">
              <a:spcBef>
                <a:spcPts val="0"/>
              </a:spcBef>
              <a:spcAft>
                <a:spcPts val="900"/>
              </a:spcAft>
              <a:buFont typeface="Arial" panose="020B0604020202020204" pitchFamily="34" charset="0"/>
              <a:buChar char="•"/>
              <a:defRPr sz="1400">
                <a:solidFill>
                  <a:srgbClr val="0F3B46"/>
                </a:solidFill>
              </a:defRPr>
            </a:pPr>
            <a:r>
              <a:rPr lang="fr-FR" sz="1600" dirty="0"/>
              <a:t>Installation du Conseil de l’école et des conseils de classes collaboratifs</a:t>
            </a:r>
          </a:p>
          <a:p>
            <a:pPr marL="257175" lvl="1" indent="-257175" algn="just">
              <a:spcBef>
                <a:spcPts val="0"/>
              </a:spcBef>
              <a:spcAft>
                <a:spcPts val="900"/>
              </a:spcAft>
              <a:buFont typeface="Arial" panose="020B0604020202020204" pitchFamily="34" charset="0"/>
              <a:buChar char="•"/>
              <a:defRPr sz="1400">
                <a:solidFill>
                  <a:srgbClr val="0F3B46"/>
                </a:solidFill>
              </a:defRPr>
            </a:pPr>
            <a:r>
              <a:rPr lang="fr-FR" sz="1600" dirty="0"/>
              <a:t>Outils de parcours et de progression des élèves</a:t>
            </a:r>
          </a:p>
          <a:p>
            <a:pPr marL="257175" lvl="1" indent="-257175" algn="just">
              <a:spcBef>
                <a:spcPts val="0"/>
              </a:spcBef>
              <a:spcAft>
                <a:spcPts val="900"/>
              </a:spcAft>
              <a:buFont typeface="Arial" panose="020B0604020202020204" pitchFamily="34" charset="0"/>
              <a:buChar char="•"/>
              <a:defRPr sz="1400">
                <a:solidFill>
                  <a:srgbClr val="0F3B46"/>
                </a:solidFill>
              </a:defRPr>
            </a:pPr>
            <a:r>
              <a:rPr lang="fr-FR" sz="1600" dirty="0"/>
              <a:t>Préparation des équipes à travailler le rapport à la loi avec les élèves</a:t>
            </a:r>
          </a:p>
          <a:p>
            <a:pPr marL="257175" lvl="1" indent="-257175" algn="just">
              <a:spcBef>
                <a:spcPts val="0"/>
              </a:spcBef>
              <a:spcAft>
                <a:spcPts val="900"/>
              </a:spcAft>
              <a:buFont typeface="Arial" panose="020B0604020202020204" pitchFamily="34" charset="0"/>
              <a:buChar char="•"/>
              <a:defRPr sz="1400">
                <a:solidFill>
                  <a:srgbClr val="0F3B46"/>
                </a:solidFill>
              </a:defRPr>
            </a:pPr>
            <a:r>
              <a:rPr lang="fr-FR" sz="1600" dirty="0"/>
              <a:t>Supervision en fin d’année</a:t>
            </a:r>
          </a:p>
        </p:txBody>
      </p:sp>
      <p:sp>
        <p:nvSpPr>
          <p:cNvPr id="444" name="Google Shape;447;p44"/>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Titre 1"/>
          <p:cNvSpPr txBox="1">
            <a:spLocks noGrp="1"/>
          </p:cNvSpPr>
          <p:nvPr>
            <p:ph type="title"/>
          </p:nvPr>
        </p:nvSpPr>
        <p:spPr>
          <a:prstGeom prst="rect">
            <a:avLst/>
          </a:prstGeom>
        </p:spPr>
        <p:txBody>
          <a:bodyPr>
            <a:normAutofit/>
          </a:bodyPr>
          <a:lstStyle>
            <a:lvl1pPr defTabSz="520659">
              <a:defRPr sz="3500">
                <a:solidFill>
                  <a:srgbClr val="175869"/>
                </a:solidFill>
              </a:defRPr>
            </a:lvl1pPr>
          </a:lstStyle>
          <a:p>
            <a:r>
              <a:rPr lang="fr-BE" sz="2400" dirty="0"/>
              <a:t>Les lieux intermédiaires</a:t>
            </a:r>
          </a:p>
        </p:txBody>
      </p:sp>
      <p:sp>
        <p:nvSpPr>
          <p:cNvPr id="4" name="Espace réservé du texte 3">
            <a:extLst>
              <a:ext uri="{FF2B5EF4-FFF2-40B4-BE49-F238E27FC236}">
                <a16:creationId xmlns:a16="http://schemas.microsoft.com/office/drawing/2014/main" id="{033F0834-79C3-4A97-9B65-EDB1EFA2833E}"/>
              </a:ext>
            </a:extLst>
          </p:cNvPr>
          <p:cNvSpPr>
            <a:spLocks noGrp="1"/>
          </p:cNvSpPr>
          <p:nvPr>
            <p:ph type="body" idx="1"/>
          </p:nvPr>
        </p:nvSpPr>
        <p:spPr/>
        <p:txBody>
          <a:bodyPr/>
          <a:lstStyle/>
          <a:p>
            <a:endParaRPr lang="fr-BE"/>
          </a:p>
        </p:txBody>
      </p:sp>
      <p:sp>
        <p:nvSpPr>
          <p:cNvPr id="2" name="Espace réservé du numéro de diapositive 1">
            <a:extLst>
              <a:ext uri="{FF2B5EF4-FFF2-40B4-BE49-F238E27FC236}">
                <a16:creationId xmlns:a16="http://schemas.microsoft.com/office/drawing/2014/main" id="{2CC701D2-5112-4D31-96D2-2E6C83859368}"/>
              </a:ext>
            </a:extLst>
          </p:cNvPr>
          <p:cNvSpPr>
            <a:spLocks noGrp="1"/>
          </p:cNvSpPr>
          <p:nvPr>
            <p:ph type="sldNum" sz="quarter" idx="12"/>
          </p:nvPr>
        </p:nvSpPr>
        <p:spPr/>
        <p:txBody>
          <a:bodyPr/>
          <a:lstStyle/>
          <a:p>
            <a:fld id="{86CB4B4D-7CA3-9044-876B-883B54F8677D}" type="slidenum">
              <a:rPr lang="fr-BE" smtClean="0"/>
              <a:t>24</a:t>
            </a:fld>
            <a:endParaRPr lang="fr-B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Google Shape;444;p44"/>
          <p:cNvSpPr txBox="1">
            <a:spLocks noGrp="1"/>
          </p:cNvSpPr>
          <p:nvPr>
            <p:ph type="title"/>
          </p:nvPr>
        </p:nvSpPr>
        <p:spPr>
          <a:prstGeom prst="rect">
            <a:avLst/>
          </a:prstGeom>
        </p:spPr>
        <p:txBody>
          <a:bodyPr/>
          <a:lstStyle>
            <a:lvl1pPr algn="l">
              <a:defRPr sz="3200">
                <a:solidFill>
                  <a:srgbClr val="185969"/>
                </a:solidFill>
              </a:defRPr>
            </a:lvl1pPr>
          </a:lstStyle>
          <a:p>
            <a:r>
              <a:rPr b="1" dirty="0" err="1"/>
              <a:t>Habiter</a:t>
            </a:r>
            <a:r>
              <a:rPr b="1" dirty="0"/>
              <a:t> son école</a:t>
            </a:r>
          </a:p>
        </p:txBody>
      </p:sp>
      <p:sp>
        <p:nvSpPr>
          <p:cNvPr id="450" name="Google Shape;445;p44"/>
          <p:cNvSpPr txBox="1">
            <a:spLocks noGrp="1"/>
          </p:cNvSpPr>
          <p:nvPr>
            <p:ph idx="1"/>
          </p:nvPr>
        </p:nvSpPr>
        <p:spPr>
          <a:xfrm>
            <a:off x="457200" y="1200152"/>
            <a:ext cx="7200900" cy="2934243"/>
          </a:xfrm>
          <a:prstGeom prst="rect">
            <a:avLst/>
          </a:prstGeom>
        </p:spPr>
        <p:txBody>
          <a:bodyPr>
            <a:normAutofit/>
          </a:bodyPr>
          <a:lstStyle/>
          <a:p>
            <a:pPr marL="214313" indent="-214313" algn="just">
              <a:spcBef>
                <a:spcPts val="0"/>
              </a:spcBef>
              <a:spcAft>
                <a:spcPts val="900"/>
              </a:spcAft>
              <a:defRPr sz="1800">
                <a:solidFill>
                  <a:srgbClr val="0F3B46"/>
                </a:solidFill>
              </a:defRPr>
            </a:pPr>
            <a:r>
              <a:rPr lang="fr-BE" sz="1600" dirty="0"/>
              <a:t>Le </a:t>
            </a:r>
            <a:r>
              <a:rPr lang="fr-BE" sz="1600" b="1" dirty="0"/>
              <a:t>réfectoire</a:t>
            </a:r>
            <a:r>
              <a:rPr lang="fr-BE" sz="1600" dirty="0"/>
              <a:t> </a:t>
            </a:r>
          </a:p>
          <a:p>
            <a:pPr marL="214313" indent="-214313" algn="just">
              <a:spcBef>
                <a:spcPts val="0"/>
              </a:spcBef>
              <a:spcAft>
                <a:spcPts val="900"/>
              </a:spcAft>
              <a:defRPr sz="1800">
                <a:solidFill>
                  <a:srgbClr val="0F3B46"/>
                </a:solidFill>
              </a:defRPr>
            </a:pPr>
            <a:r>
              <a:rPr lang="fr-BE" sz="1600" dirty="0"/>
              <a:t>La </a:t>
            </a:r>
            <a:r>
              <a:rPr lang="fr-BE" sz="1600" b="1" dirty="0"/>
              <a:t>cour de récréation </a:t>
            </a:r>
            <a:r>
              <a:rPr lang="fr-BE" sz="1600" dirty="0"/>
              <a:t> </a:t>
            </a:r>
          </a:p>
          <a:p>
            <a:pPr marL="214313" indent="-214313" algn="just">
              <a:spcBef>
                <a:spcPts val="0"/>
              </a:spcBef>
              <a:spcAft>
                <a:spcPts val="900"/>
              </a:spcAft>
              <a:defRPr sz="1800">
                <a:solidFill>
                  <a:srgbClr val="0F3B46"/>
                </a:solidFill>
              </a:defRPr>
            </a:pPr>
            <a:r>
              <a:rPr lang="fr-BE" sz="1600" dirty="0"/>
              <a:t>Les </a:t>
            </a:r>
            <a:r>
              <a:rPr lang="fr-BE" sz="1600" b="1" dirty="0"/>
              <a:t>couloirs</a:t>
            </a:r>
            <a:r>
              <a:rPr lang="fr-BE" sz="1600" dirty="0"/>
              <a:t>  </a:t>
            </a:r>
          </a:p>
          <a:p>
            <a:pPr marL="214313" indent="-214313" algn="just">
              <a:spcBef>
                <a:spcPts val="0"/>
              </a:spcBef>
              <a:spcAft>
                <a:spcPts val="900"/>
              </a:spcAft>
              <a:defRPr sz="1800">
                <a:solidFill>
                  <a:srgbClr val="0F3B46"/>
                </a:solidFill>
              </a:defRPr>
            </a:pPr>
            <a:r>
              <a:rPr lang="fr-BE" sz="1600" dirty="0"/>
              <a:t>Les </a:t>
            </a:r>
            <a:r>
              <a:rPr lang="fr-BE" sz="1600" b="1" dirty="0"/>
              <a:t>sanitaires</a:t>
            </a:r>
          </a:p>
          <a:p>
            <a:pPr indent="0" algn="just">
              <a:spcBef>
                <a:spcPts val="150"/>
              </a:spcBef>
              <a:defRPr sz="1800" b="1">
                <a:solidFill>
                  <a:srgbClr val="0F3B46"/>
                </a:solidFill>
              </a:defRPr>
            </a:pPr>
            <a:endParaRPr lang="fr-BE" sz="1600" b="1" dirty="0"/>
          </a:p>
          <a:p>
            <a:pPr marL="0" indent="0" algn="just">
              <a:spcBef>
                <a:spcPts val="0"/>
              </a:spcBef>
              <a:buNone/>
              <a:defRPr sz="1800">
                <a:solidFill>
                  <a:srgbClr val="0F3B46"/>
                </a:solidFill>
              </a:defRPr>
            </a:pPr>
            <a:r>
              <a:rPr lang="fr-BE" sz="1600" dirty="0"/>
              <a:t>Pour chacun de ces lieux, le programme propose des projets, des animations et des aménagements concrets.</a:t>
            </a:r>
          </a:p>
        </p:txBody>
      </p:sp>
      <p:sp>
        <p:nvSpPr>
          <p:cNvPr id="451" name="Google Shape;447;p44"/>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Titre 1"/>
          <p:cNvSpPr txBox="1">
            <a:spLocks noGrp="1"/>
          </p:cNvSpPr>
          <p:nvPr>
            <p:ph type="title"/>
          </p:nvPr>
        </p:nvSpPr>
        <p:spPr>
          <a:prstGeom prst="rect">
            <a:avLst/>
          </a:prstGeom>
        </p:spPr>
        <p:txBody>
          <a:bodyPr>
            <a:normAutofit/>
          </a:bodyPr>
          <a:lstStyle>
            <a:lvl1pPr>
              <a:defRPr sz="4800">
                <a:solidFill>
                  <a:srgbClr val="175869"/>
                </a:solidFill>
              </a:defRPr>
            </a:lvl1pPr>
          </a:lstStyle>
          <a:p>
            <a:r>
              <a:rPr lang="fr-BE" sz="2400" dirty="0"/>
              <a:t>Les acteurs parascolaires</a:t>
            </a:r>
          </a:p>
        </p:txBody>
      </p:sp>
      <p:sp>
        <p:nvSpPr>
          <p:cNvPr id="4" name="Espace réservé du texte 3">
            <a:extLst>
              <a:ext uri="{FF2B5EF4-FFF2-40B4-BE49-F238E27FC236}">
                <a16:creationId xmlns:a16="http://schemas.microsoft.com/office/drawing/2014/main" id="{8C7CFEA4-CD96-4AD3-8D58-EE061D07DC18}"/>
              </a:ext>
            </a:extLst>
          </p:cNvPr>
          <p:cNvSpPr>
            <a:spLocks noGrp="1"/>
          </p:cNvSpPr>
          <p:nvPr>
            <p:ph type="body" idx="1"/>
          </p:nvPr>
        </p:nvSpPr>
        <p:spPr/>
        <p:txBody>
          <a:bodyPr/>
          <a:lstStyle/>
          <a:p>
            <a:endParaRPr lang="fr-BE"/>
          </a:p>
        </p:txBody>
      </p:sp>
      <p:sp>
        <p:nvSpPr>
          <p:cNvPr id="2" name="Espace réservé du numéro de diapositive 1">
            <a:extLst>
              <a:ext uri="{FF2B5EF4-FFF2-40B4-BE49-F238E27FC236}">
                <a16:creationId xmlns:a16="http://schemas.microsoft.com/office/drawing/2014/main" id="{160370D1-689C-48BE-9F94-14455F6DE3A2}"/>
              </a:ext>
            </a:extLst>
          </p:cNvPr>
          <p:cNvSpPr>
            <a:spLocks noGrp="1"/>
          </p:cNvSpPr>
          <p:nvPr>
            <p:ph type="sldNum" sz="quarter" idx="12"/>
          </p:nvPr>
        </p:nvSpPr>
        <p:spPr/>
        <p:txBody>
          <a:bodyPr/>
          <a:lstStyle/>
          <a:p>
            <a:fld id="{86CB4B4D-7CA3-9044-876B-883B54F8677D}" type="slidenum">
              <a:rPr lang="fr-BE" smtClean="0"/>
              <a:t>26</a:t>
            </a:fld>
            <a:endParaRPr lang="fr-B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F9F6FAD-28B7-4B73-BC9C-6C106DEE2B8B}"/>
              </a:ext>
            </a:extLst>
          </p:cNvPr>
          <p:cNvSpPr>
            <a:spLocks noGrp="1"/>
          </p:cNvSpPr>
          <p:nvPr>
            <p:ph type="title"/>
          </p:nvPr>
        </p:nvSpPr>
        <p:spPr/>
        <p:txBody>
          <a:bodyPr/>
          <a:lstStyle/>
          <a:p>
            <a:pPr algn="l"/>
            <a:r>
              <a:rPr lang="fr-BE" sz="3200" b="1" dirty="0">
                <a:solidFill>
                  <a:srgbClr val="185969"/>
                </a:solidFill>
              </a:rPr>
              <a:t>Parents partenaires</a:t>
            </a:r>
          </a:p>
        </p:txBody>
      </p:sp>
      <p:sp>
        <p:nvSpPr>
          <p:cNvPr id="456" name="Google Shape;445;p44"/>
          <p:cNvSpPr txBox="1">
            <a:spLocks noGrp="1"/>
          </p:cNvSpPr>
          <p:nvPr>
            <p:ph idx="1"/>
          </p:nvPr>
        </p:nvSpPr>
        <p:spPr>
          <a:prstGeom prst="rect">
            <a:avLst/>
          </a:prstGeom>
        </p:spPr>
        <p:txBody>
          <a:bodyPr>
            <a:normAutofit/>
          </a:bodyPr>
          <a:lstStyle/>
          <a:p>
            <a:pPr marL="0" indent="0" algn="just">
              <a:spcBef>
                <a:spcPts val="150"/>
              </a:spcBef>
              <a:buNone/>
              <a:defRPr sz="1800">
                <a:solidFill>
                  <a:srgbClr val="103B46"/>
                </a:solidFill>
              </a:defRPr>
            </a:pPr>
            <a:r>
              <a:rPr lang="fr-FR" sz="1600" b="1" dirty="0"/>
              <a:t>Le programme vise à rapprocher les parents de l’école, il :</a:t>
            </a:r>
            <a:endParaRPr lang="fr-FR" sz="1600" dirty="0"/>
          </a:p>
          <a:p>
            <a:pPr indent="0" algn="just">
              <a:spcBef>
                <a:spcPts val="150"/>
              </a:spcBef>
              <a:defRPr sz="1400">
                <a:solidFill>
                  <a:srgbClr val="103B46"/>
                </a:solidFill>
              </a:defRPr>
            </a:pPr>
            <a:endParaRPr lang="fr-FR" sz="1600" dirty="0"/>
          </a:p>
          <a:p>
            <a:pPr marL="214313" indent="-214313" algn="just">
              <a:spcBef>
                <a:spcPts val="0"/>
              </a:spcBef>
              <a:spcAft>
                <a:spcPts val="450"/>
              </a:spcAft>
              <a:defRPr sz="1800">
                <a:solidFill>
                  <a:srgbClr val="103B46"/>
                </a:solidFill>
              </a:defRPr>
            </a:pPr>
            <a:r>
              <a:rPr lang="fr-FR" sz="1600" dirty="0"/>
              <a:t>initie les parents au programme des cercles de parole ;</a:t>
            </a:r>
          </a:p>
          <a:p>
            <a:pPr marL="214313" indent="-214313" algn="just">
              <a:spcBef>
                <a:spcPts val="0"/>
              </a:spcBef>
              <a:spcAft>
                <a:spcPts val="450"/>
              </a:spcAft>
              <a:defRPr sz="1800">
                <a:solidFill>
                  <a:srgbClr val="103B46"/>
                </a:solidFill>
              </a:defRPr>
            </a:pPr>
            <a:r>
              <a:rPr lang="fr-FR" sz="1600" dirty="0"/>
              <a:t>introduit des thèmes liés à la parentalité et  le rapport à l’école ;</a:t>
            </a:r>
          </a:p>
          <a:p>
            <a:pPr marL="214313" indent="-214313" algn="just">
              <a:spcBef>
                <a:spcPts val="0"/>
              </a:spcBef>
              <a:spcAft>
                <a:spcPts val="450"/>
              </a:spcAft>
              <a:defRPr sz="1800">
                <a:solidFill>
                  <a:srgbClr val="103B46"/>
                </a:solidFill>
              </a:defRPr>
            </a:pPr>
            <a:r>
              <a:rPr lang="fr-FR" sz="1600" dirty="0"/>
              <a:t>forme les parents à la communication non violente et à la médiation ;</a:t>
            </a:r>
          </a:p>
          <a:p>
            <a:pPr marL="214313" indent="-214313" algn="just">
              <a:spcBef>
                <a:spcPts val="0"/>
              </a:spcBef>
              <a:spcAft>
                <a:spcPts val="450"/>
              </a:spcAft>
              <a:defRPr sz="1800">
                <a:solidFill>
                  <a:srgbClr val="103B46"/>
                </a:solidFill>
              </a:defRPr>
            </a:pPr>
            <a:r>
              <a:rPr lang="fr-FR" sz="1600" dirty="0"/>
              <a:t>prépare des parents au rôle de facilitateurs relais entre l’école et les autres parents.</a:t>
            </a:r>
          </a:p>
        </p:txBody>
      </p:sp>
      <p:sp>
        <p:nvSpPr>
          <p:cNvPr id="2" name="Espace réservé du numéro de diapositive 1">
            <a:extLst>
              <a:ext uri="{FF2B5EF4-FFF2-40B4-BE49-F238E27FC236}">
                <a16:creationId xmlns:a16="http://schemas.microsoft.com/office/drawing/2014/main" id="{82BAEF2F-BE4C-3143-A6C6-15F0744E2422}"/>
              </a:ext>
            </a:extLst>
          </p:cNvPr>
          <p:cNvSpPr>
            <a:spLocks noGrp="1"/>
          </p:cNvSpPr>
          <p:nvPr>
            <p:ph type="sldNum" sz="quarter" idx="12"/>
          </p:nvPr>
        </p:nvSpPr>
        <p:spPr/>
        <p:txBody>
          <a:bodyPr/>
          <a:lstStyle/>
          <a:p>
            <a:fld id="{86CB4B4D-7CA3-9044-876B-883B54F8677D}" type="slidenum">
              <a:rPr lang="fr-BE" smtClean="0"/>
              <a:t>27</a:t>
            </a:fld>
            <a:endParaRPr lang="fr-B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Titre 1"/>
          <p:cNvSpPr txBox="1">
            <a:spLocks noGrp="1"/>
          </p:cNvSpPr>
          <p:nvPr>
            <p:ph type="title"/>
          </p:nvPr>
        </p:nvSpPr>
        <p:spPr>
          <a:prstGeom prst="rect">
            <a:avLst/>
          </a:prstGeom>
        </p:spPr>
        <p:txBody>
          <a:bodyPr>
            <a:normAutofit/>
          </a:bodyPr>
          <a:lstStyle>
            <a:lvl1pPr>
              <a:defRPr sz="4800">
                <a:solidFill>
                  <a:srgbClr val="175869"/>
                </a:solidFill>
              </a:defRPr>
            </a:lvl1pPr>
          </a:lstStyle>
          <a:p>
            <a:r>
              <a:rPr lang="fr-BE" sz="2400" dirty="0"/>
              <a:t>Les modules</a:t>
            </a:r>
          </a:p>
        </p:txBody>
      </p:sp>
      <p:sp>
        <p:nvSpPr>
          <p:cNvPr id="4" name="Espace réservé du texte 3">
            <a:extLst>
              <a:ext uri="{FF2B5EF4-FFF2-40B4-BE49-F238E27FC236}">
                <a16:creationId xmlns:a16="http://schemas.microsoft.com/office/drawing/2014/main" id="{F9486121-D804-4882-8008-D278415CA7CA}"/>
              </a:ext>
            </a:extLst>
          </p:cNvPr>
          <p:cNvSpPr>
            <a:spLocks noGrp="1"/>
          </p:cNvSpPr>
          <p:nvPr>
            <p:ph type="body" idx="1"/>
          </p:nvPr>
        </p:nvSpPr>
        <p:spPr/>
        <p:txBody>
          <a:bodyPr/>
          <a:lstStyle/>
          <a:p>
            <a:r>
              <a:rPr lang="fr-BE" dirty="0"/>
              <a:t>La méthode</a:t>
            </a:r>
          </a:p>
        </p:txBody>
      </p:sp>
      <p:sp>
        <p:nvSpPr>
          <p:cNvPr id="2" name="Espace réservé du numéro de diapositive 1">
            <a:extLst>
              <a:ext uri="{FF2B5EF4-FFF2-40B4-BE49-F238E27FC236}">
                <a16:creationId xmlns:a16="http://schemas.microsoft.com/office/drawing/2014/main" id="{24746EB0-BC7F-4DFD-BCDC-A7820C75907A}"/>
              </a:ext>
            </a:extLst>
          </p:cNvPr>
          <p:cNvSpPr>
            <a:spLocks noGrp="1"/>
          </p:cNvSpPr>
          <p:nvPr>
            <p:ph type="sldNum" sz="quarter" idx="12"/>
          </p:nvPr>
        </p:nvSpPr>
        <p:spPr/>
        <p:txBody>
          <a:bodyPr/>
          <a:lstStyle/>
          <a:p>
            <a:fld id="{86CB4B4D-7CA3-9044-876B-883B54F8677D}" type="slidenum">
              <a:rPr lang="fr-BE" smtClean="0"/>
              <a:t>28</a:t>
            </a:fld>
            <a:endParaRPr lang="fr-B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Google Shape;444;p44"/>
          <p:cNvSpPr txBox="1">
            <a:spLocks noGrp="1"/>
          </p:cNvSpPr>
          <p:nvPr>
            <p:ph type="title"/>
          </p:nvPr>
        </p:nvSpPr>
        <p:spPr>
          <a:prstGeom prst="rect">
            <a:avLst/>
          </a:prstGeom>
        </p:spPr>
        <p:txBody>
          <a:bodyPr/>
          <a:lstStyle>
            <a:lvl1pPr algn="l" defTabSz="795527">
              <a:defRPr sz="2700" b="1">
                <a:solidFill>
                  <a:srgbClr val="185969"/>
                </a:solidFill>
              </a:defRPr>
            </a:lvl1pPr>
          </a:lstStyle>
          <a:p>
            <a:r>
              <a:rPr sz="3200" dirty="0"/>
              <a:t>Les modules: le catalogue des formations</a:t>
            </a:r>
          </a:p>
        </p:txBody>
      </p:sp>
      <p:sp>
        <p:nvSpPr>
          <p:cNvPr id="2" name="Espace réservé du texte 1">
            <a:extLst>
              <a:ext uri="{FF2B5EF4-FFF2-40B4-BE49-F238E27FC236}">
                <a16:creationId xmlns:a16="http://schemas.microsoft.com/office/drawing/2014/main" id="{B657D889-7BEC-4A3F-9D42-3C6F1B4293D5}"/>
              </a:ext>
            </a:extLst>
          </p:cNvPr>
          <p:cNvSpPr>
            <a:spLocks noGrp="1"/>
          </p:cNvSpPr>
          <p:nvPr>
            <p:ph idx="1"/>
          </p:nvPr>
        </p:nvSpPr>
        <p:spPr/>
        <p:txBody>
          <a:bodyPr>
            <a:normAutofit/>
          </a:bodyPr>
          <a:lstStyle/>
          <a:p>
            <a:pPr marL="214313" indent="-214313">
              <a:spcBef>
                <a:spcPts val="0"/>
              </a:spcBef>
              <a:spcAft>
                <a:spcPts val="900"/>
              </a:spcAft>
            </a:pPr>
            <a:r>
              <a:rPr lang="fr-FR" sz="1600" dirty="0">
                <a:solidFill>
                  <a:srgbClr val="185969"/>
                </a:solidFill>
              </a:rPr>
              <a:t>Prévention et intervention en situation de harcèlement ou de violence</a:t>
            </a:r>
          </a:p>
          <a:p>
            <a:pPr marL="214313" indent="-214313">
              <a:spcBef>
                <a:spcPts val="0"/>
              </a:spcBef>
              <a:spcAft>
                <a:spcPts val="900"/>
              </a:spcAft>
            </a:pPr>
            <a:r>
              <a:rPr lang="fr-FR" sz="1600" dirty="0">
                <a:solidFill>
                  <a:srgbClr val="185969"/>
                </a:solidFill>
              </a:rPr>
              <a:t>Dynamique de classe</a:t>
            </a:r>
          </a:p>
          <a:p>
            <a:pPr marL="214313" indent="-214313">
              <a:spcBef>
                <a:spcPts val="0"/>
              </a:spcBef>
              <a:spcAft>
                <a:spcPts val="900"/>
              </a:spcAft>
            </a:pPr>
            <a:r>
              <a:rPr lang="fr-FR" sz="1600" dirty="0">
                <a:solidFill>
                  <a:srgbClr val="185969"/>
                </a:solidFill>
              </a:rPr>
              <a:t>Communication non violente et renforcement des comportements prosociaux</a:t>
            </a:r>
          </a:p>
          <a:p>
            <a:pPr marL="214313" indent="-214313">
              <a:spcBef>
                <a:spcPts val="0"/>
              </a:spcBef>
              <a:spcAft>
                <a:spcPts val="900"/>
              </a:spcAft>
            </a:pPr>
            <a:r>
              <a:rPr lang="fr-FR" sz="1600" dirty="0">
                <a:solidFill>
                  <a:srgbClr val="185969"/>
                </a:solidFill>
              </a:rPr>
              <a:t>Médiation et gestion de conflits</a:t>
            </a:r>
          </a:p>
          <a:p>
            <a:pPr marL="214313" indent="-214313">
              <a:spcBef>
                <a:spcPts val="0"/>
              </a:spcBef>
              <a:spcAft>
                <a:spcPts val="900"/>
              </a:spcAft>
            </a:pPr>
            <a:r>
              <a:rPr lang="fr-FR" sz="1600" dirty="0">
                <a:solidFill>
                  <a:srgbClr val="185969"/>
                </a:solidFill>
              </a:rPr>
              <a:t>Estime de soi et portfolio</a:t>
            </a:r>
          </a:p>
          <a:p>
            <a:pPr marL="214313" indent="-214313">
              <a:spcBef>
                <a:spcPts val="0"/>
              </a:spcBef>
              <a:spcAft>
                <a:spcPts val="900"/>
              </a:spcAft>
            </a:pPr>
            <a:r>
              <a:rPr lang="fr-FR" sz="1600" dirty="0">
                <a:solidFill>
                  <a:srgbClr val="185969"/>
                </a:solidFill>
              </a:rPr>
              <a:t>Module interculturel</a:t>
            </a:r>
          </a:p>
        </p:txBody>
      </p:sp>
      <p:sp>
        <p:nvSpPr>
          <p:cNvPr id="463" name="Google Shape;447;p44"/>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5869"/>
        </a:solidFill>
        <a:effectLst/>
      </p:bgPr>
    </p:bg>
    <p:spTree>
      <p:nvGrpSpPr>
        <p:cNvPr id="1" name=""/>
        <p:cNvGrpSpPr/>
        <p:nvPr/>
      </p:nvGrpSpPr>
      <p:grpSpPr>
        <a:xfrm>
          <a:off x="0" y="0"/>
          <a:ext cx="0" cy="0"/>
          <a:chOff x="0" y="0"/>
          <a:chExt cx="0" cy="0"/>
        </a:xfrm>
      </p:grpSpPr>
      <p:sp>
        <p:nvSpPr>
          <p:cNvPr id="236" name="Google Shape;195;p28"/>
          <p:cNvSpPr txBox="1">
            <a:spLocks noGrp="1"/>
          </p:cNvSpPr>
          <p:nvPr>
            <p:ph type="title"/>
          </p:nvPr>
        </p:nvSpPr>
        <p:spPr/>
        <p:txBody>
          <a:bodyPr/>
          <a:lstStyle>
            <a:lvl1pPr>
              <a:defRPr sz="3200">
                <a:solidFill>
                  <a:srgbClr val="FFFFFF"/>
                </a:solidFill>
              </a:defRPr>
            </a:lvl1pPr>
          </a:lstStyle>
          <a:p>
            <a:r>
              <a:rPr lang="fr-BE" dirty="0"/>
              <a:t>Bienveillance et climat scolaire</a:t>
            </a:r>
          </a:p>
        </p:txBody>
      </p:sp>
      <p:sp>
        <p:nvSpPr>
          <p:cNvPr id="3" name="Espace réservé du texte 2">
            <a:extLst>
              <a:ext uri="{FF2B5EF4-FFF2-40B4-BE49-F238E27FC236}">
                <a16:creationId xmlns:a16="http://schemas.microsoft.com/office/drawing/2014/main" id="{A9765116-122A-49BF-8AF1-6893187CFF05}"/>
              </a:ext>
            </a:extLst>
          </p:cNvPr>
          <p:cNvSpPr>
            <a:spLocks noGrp="1"/>
          </p:cNvSpPr>
          <p:nvPr>
            <p:ph type="body" idx="1"/>
          </p:nvPr>
        </p:nvSpPr>
        <p:spPr/>
        <p:txBody>
          <a:bodyPr/>
          <a:lstStyle/>
          <a:p>
            <a:endParaRPr lang="fr-BE"/>
          </a:p>
        </p:txBody>
      </p:sp>
      <p:sp>
        <p:nvSpPr>
          <p:cNvPr id="2" name="Espace réservé du numéro de diapositive 1">
            <a:extLst>
              <a:ext uri="{FF2B5EF4-FFF2-40B4-BE49-F238E27FC236}">
                <a16:creationId xmlns:a16="http://schemas.microsoft.com/office/drawing/2014/main" id="{0BAB835A-3892-467E-AA5F-88B89B2C540C}"/>
              </a:ext>
            </a:extLst>
          </p:cNvPr>
          <p:cNvSpPr>
            <a:spLocks noGrp="1"/>
          </p:cNvSpPr>
          <p:nvPr>
            <p:ph type="sldNum" sz="quarter" idx="12"/>
          </p:nvPr>
        </p:nvSpPr>
        <p:spPr/>
        <p:txBody>
          <a:bodyPr/>
          <a:lstStyle/>
          <a:p>
            <a:fld id="{86CB4B4D-7CA3-9044-876B-883B54F8677D}" type="slidenum">
              <a:rPr lang="fr-BE" smtClean="0"/>
              <a:pPr/>
              <a:t>3</a:t>
            </a:fld>
            <a:endParaRPr lang="fr-B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75869"/>
        </a:solidFill>
        <a:effectLst/>
      </p:bgPr>
    </p:bg>
    <p:spTree>
      <p:nvGrpSpPr>
        <p:cNvPr id="1" name=""/>
        <p:cNvGrpSpPr/>
        <p:nvPr/>
      </p:nvGrpSpPr>
      <p:grpSpPr>
        <a:xfrm>
          <a:off x="0" y="0"/>
          <a:ext cx="0" cy="0"/>
          <a:chOff x="0" y="0"/>
          <a:chExt cx="0" cy="0"/>
        </a:xfrm>
      </p:grpSpPr>
      <p:sp>
        <p:nvSpPr>
          <p:cNvPr id="465" name="Google Shape;452;p45"/>
          <p:cNvSpPr txBox="1">
            <a:spLocks noGrp="1"/>
          </p:cNvSpPr>
          <p:nvPr>
            <p:ph type="title"/>
          </p:nvPr>
        </p:nvSpPr>
        <p:spPr>
          <a:prstGeom prst="rect">
            <a:avLst/>
          </a:prstGeom>
        </p:spPr>
        <p:txBody>
          <a:bodyPr/>
          <a:lstStyle>
            <a:lvl1pPr>
              <a:defRPr sz="3200">
                <a:solidFill>
                  <a:srgbClr val="FFFFFF"/>
                </a:solidFill>
              </a:defRPr>
            </a:lvl1pPr>
          </a:lstStyle>
          <a:p>
            <a:r>
              <a:rPr lang="fr-BE" dirty="0"/>
              <a:t>Partenariat avec les écoles</a:t>
            </a:r>
          </a:p>
        </p:txBody>
      </p:sp>
      <p:sp>
        <p:nvSpPr>
          <p:cNvPr id="3" name="Espace réservé du texte 2">
            <a:extLst>
              <a:ext uri="{FF2B5EF4-FFF2-40B4-BE49-F238E27FC236}">
                <a16:creationId xmlns:a16="http://schemas.microsoft.com/office/drawing/2014/main" id="{350F7BFC-A248-4EC1-90DE-686E554F711E}"/>
              </a:ext>
            </a:extLst>
          </p:cNvPr>
          <p:cNvSpPr>
            <a:spLocks noGrp="1"/>
          </p:cNvSpPr>
          <p:nvPr>
            <p:ph type="body" idx="1"/>
          </p:nvPr>
        </p:nvSpPr>
        <p:spPr/>
        <p:txBody>
          <a:bodyPr/>
          <a:lstStyle/>
          <a:p>
            <a:endParaRPr lang="fr-BE"/>
          </a:p>
        </p:txBody>
      </p:sp>
      <p:sp>
        <p:nvSpPr>
          <p:cNvPr id="2" name="Espace réservé du numéro de diapositive 1">
            <a:extLst>
              <a:ext uri="{FF2B5EF4-FFF2-40B4-BE49-F238E27FC236}">
                <a16:creationId xmlns:a16="http://schemas.microsoft.com/office/drawing/2014/main" id="{51C48205-C5BD-4780-B0A4-6FEE760CA354}"/>
              </a:ext>
            </a:extLst>
          </p:cNvPr>
          <p:cNvSpPr>
            <a:spLocks noGrp="1"/>
          </p:cNvSpPr>
          <p:nvPr>
            <p:ph type="sldNum" sz="quarter" idx="12"/>
          </p:nvPr>
        </p:nvSpPr>
        <p:spPr/>
        <p:txBody>
          <a:bodyPr/>
          <a:lstStyle/>
          <a:p>
            <a:fld id="{86CB4B4D-7CA3-9044-876B-883B54F8677D}" type="slidenum">
              <a:rPr lang="fr-BE" smtClean="0"/>
              <a:t>30</a:t>
            </a:fld>
            <a:endParaRPr lang="fr-B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Google Shape;475;p47"/>
          <p:cNvSpPr txBox="1">
            <a:spLocks noGrp="1"/>
          </p:cNvSpPr>
          <p:nvPr>
            <p:ph type="title"/>
          </p:nvPr>
        </p:nvSpPr>
        <p:spPr>
          <a:prstGeom prst="rect">
            <a:avLst/>
          </a:prstGeom>
        </p:spPr>
        <p:txBody>
          <a:bodyPr/>
          <a:lstStyle>
            <a:lvl1pPr algn="l">
              <a:defRPr sz="3200">
                <a:solidFill>
                  <a:srgbClr val="175869"/>
                </a:solidFill>
              </a:defRPr>
            </a:lvl1pPr>
          </a:lstStyle>
          <a:p>
            <a:r>
              <a:rPr b="1" dirty="0"/>
              <a:t>Accord de </a:t>
            </a:r>
            <a:r>
              <a:rPr b="1" dirty="0" err="1"/>
              <a:t>partenariat</a:t>
            </a:r>
            <a:endParaRPr b="1" dirty="0"/>
          </a:p>
        </p:txBody>
      </p:sp>
      <p:sp>
        <p:nvSpPr>
          <p:cNvPr id="10" name="Espace réservé du texte 3">
            <a:extLst>
              <a:ext uri="{FF2B5EF4-FFF2-40B4-BE49-F238E27FC236}">
                <a16:creationId xmlns:a16="http://schemas.microsoft.com/office/drawing/2014/main" id="{BF517E51-1E0F-412E-BD18-C856ABEF14C7}"/>
              </a:ext>
            </a:extLst>
          </p:cNvPr>
          <p:cNvSpPr>
            <a:spLocks noGrp="1"/>
          </p:cNvSpPr>
          <p:nvPr>
            <p:ph sz="half" idx="1"/>
          </p:nvPr>
        </p:nvSpPr>
        <p:spPr/>
        <p:txBody>
          <a:bodyPr>
            <a:normAutofit/>
          </a:bodyPr>
          <a:lstStyle/>
          <a:p>
            <a:pPr marL="0" indent="0" algn="just">
              <a:spcBef>
                <a:spcPts val="0"/>
              </a:spcBef>
              <a:spcAft>
                <a:spcPts val="1200"/>
              </a:spcAft>
              <a:buNone/>
            </a:pPr>
            <a:r>
              <a:rPr lang="fr-FR" sz="1800" b="1" dirty="0">
                <a:solidFill>
                  <a:schemeClr val="accent6"/>
                </a:solidFill>
              </a:rPr>
              <a:t>BALE</a:t>
            </a:r>
            <a:endParaRPr lang="fr-FR" sz="1400" b="1" dirty="0">
              <a:solidFill>
                <a:schemeClr val="accent6"/>
              </a:solidFill>
            </a:endParaRPr>
          </a:p>
          <a:p>
            <a:pPr marL="0" indent="0" algn="just">
              <a:spcBef>
                <a:spcPts val="0"/>
              </a:spcBef>
              <a:spcAft>
                <a:spcPts val="1200"/>
              </a:spcAft>
              <a:buNone/>
            </a:pPr>
            <a:r>
              <a:rPr lang="fr-FR" sz="1600" dirty="0">
                <a:solidFill>
                  <a:srgbClr val="185969"/>
                </a:solidFill>
              </a:rPr>
              <a:t>Prend en charge la </a:t>
            </a:r>
            <a:r>
              <a:rPr lang="fr-FR" sz="1600" b="1" dirty="0">
                <a:solidFill>
                  <a:srgbClr val="185969"/>
                </a:solidFill>
              </a:rPr>
              <a:t>formation et l’accompagnement rapproché </a:t>
            </a:r>
            <a:r>
              <a:rPr lang="fr-FR" sz="1600" dirty="0">
                <a:solidFill>
                  <a:srgbClr val="185969"/>
                </a:solidFill>
              </a:rPr>
              <a:t>des enseignants pendant mini</a:t>
            </a:r>
            <a:r>
              <a:rPr lang="fr-FR" sz="1600" b="1" dirty="0">
                <a:solidFill>
                  <a:srgbClr val="185969"/>
                </a:solidFill>
              </a:rPr>
              <a:t>mum trois ans</a:t>
            </a:r>
            <a:r>
              <a:rPr lang="fr-FR" sz="1600" dirty="0">
                <a:solidFill>
                  <a:srgbClr val="185969"/>
                </a:solidFill>
              </a:rPr>
              <a:t>.</a:t>
            </a:r>
          </a:p>
          <a:p>
            <a:pPr marL="0" indent="0" algn="just">
              <a:spcBef>
                <a:spcPts val="0"/>
              </a:spcBef>
              <a:spcAft>
                <a:spcPts val="1200"/>
              </a:spcAft>
              <a:buNone/>
            </a:pPr>
            <a:r>
              <a:rPr lang="fr-FR" sz="1600" dirty="0">
                <a:solidFill>
                  <a:srgbClr val="185969"/>
                </a:solidFill>
              </a:rPr>
              <a:t>Au-delà, une maintenance annuelle (cahier de charges et labellisation) peut être assurée à la demande de l’école.</a:t>
            </a:r>
          </a:p>
          <a:p>
            <a:pPr marL="0" indent="0" algn="just">
              <a:spcBef>
                <a:spcPts val="0"/>
              </a:spcBef>
              <a:spcAft>
                <a:spcPts val="1200"/>
              </a:spcAft>
              <a:buNone/>
            </a:pPr>
            <a:r>
              <a:rPr lang="fr-FR" sz="1600" dirty="0">
                <a:solidFill>
                  <a:srgbClr val="185969"/>
                </a:solidFill>
              </a:rPr>
              <a:t>(Option: ensemble de l’équipe scolaire)</a:t>
            </a:r>
          </a:p>
          <a:p>
            <a:pPr marL="0" indent="0" algn="just">
              <a:spcBef>
                <a:spcPts val="0"/>
              </a:spcBef>
              <a:spcAft>
                <a:spcPts val="1200"/>
              </a:spcAft>
              <a:buNone/>
            </a:pPr>
            <a:r>
              <a:rPr lang="fr-FR" sz="1600" b="1" dirty="0">
                <a:solidFill>
                  <a:srgbClr val="185969"/>
                </a:solidFill>
              </a:rPr>
              <a:t>FCC</a:t>
            </a:r>
            <a:r>
              <a:rPr lang="fr-FR" sz="1600" dirty="0">
                <a:solidFill>
                  <a:srgbClr val="185969"/>
                </a:solidFill>
              </a:rPr>
              <a:t> (obligatoire et volontaire) des différents réseaux.</a:t>
            </a:r>
          </a:p>
        </p:txBody>
      </p:sp>
      <p:sp>
        <p:nvSpPr>
          <p:cNvPr id="2" name="Espace réservé du contenu 1">
            <a:extLst>
              <a:ext uri="{FF2B5EF4-FFF2-40B4-BE49-F238E27FC236}">
                <a16:creationId xmlns:a16="http://schemas.microsoft.com/office/drawing/2014/main" id="{AF9EB8F9-EA8A-42BD-8CE7-84253F7F65BE}"/>
              </a:ext>
            </a:extLst>
          </p:cNvPr>
          <p:cNvSpPr>
            <a:spLocks noGrp="1"/>
          </p:cNvSpPr>
          <p:nvPr>
            <p:ph sz="half" idx="2"/>
          </p:nvPr>
        </p:nvSpPr>
        <p:spPr/>
        <p:txBody>
          <a:bodyPr/>
          <a:lstStyle/>
          <a:p>
            <a:pPr marL="0" indent="0" algn="just">
              <a:spcBef>
                <a:spcPts val="0"/>
              </a:spcBef>
              <a:spcAft>
                <a:spcPts val="1200"/>
              </a:spcAft>
              <a:buNone/>
            </a:pPr>
            <a:r>
              <a:rPr lang="fr-FR" sz="1800" b="1" dirty="0">
                <a:solidFill>
                  <a:schemeClr val="accent6"/>
                </a:solidFill>
              </a:rPr>
              <a:t>L’école</a:t>
            </a:r>
          </a:p>
          <a:p>
            <a:pPr marL="0" indent="0" algn="just">
              <a:spcBef>
                <a:spcPts val="0"/>
              </a:spcBef>
              <a:spcAft>
                <a:spcPts val="1200"/>
              </a:spcAft>
              <a:buNone/>
            </a:pPr>
            <a:r>
              <a:rPr lang="fr-FR" sz="1600" b="1" dirty="0">
                <a:solidFill>
                  <a:srgbClr val="185969"/>
                </a:solidFill>
              </a:rPr>
              <a:t>La direction adhère pleinement </a:t>
            </a:r>
            <a:r>
              <a:rPr lang="fr-FR" sz="1600" dirty="0">
                <a:solidFill>
                  <a:srgbClr val="185969"/>
                </a:solidFill>
              </a:rPr>
              <a:t>au projet, considère positivement les aménagements d’agenda requis par la formation et les séances d’intervision des enseignants, met à disposition un local correctement équipé dédié aux cercles de parole.</a:t>
            </a:r>
          </a:p>
          <a:p>
            <a:pPr marL="0" indent="0" algn="just">
              <a:spcBef>
                <a:spcPts val="0"/>
              </a:spcBef>
              <a:spcAft>
                <a:spcPts val="1200"/>
              </a:spcAft>
              <a:buNone/>
            </a:pPr>
            <a:r>
              <a:rPr lang="fr-FR" sz="1600" b="1" dirty="0">
                <a:solidFill>
                  <a:srgbClr val="185969"/>
                </a:solidFill>
              </a:rPr>
              <a:t>Au moins 70% des enseignants </a:t>
            </a:r>
            <a:r>
              <a:rPr lang="fr-FR" sz="1600" dirty="0">
                <a:solidFill>
                  <a:srgbClr val="185969"/>
                </a:solidFill>
              </a:rPr>
              <a:t>de l’école s’engagent volontairement à participer aux multiples activités du projet jusqu’à son terme, sauf empêchement majeur.</a:t>
            </a:r>
          </a:p>
        </p:txBody>
      </p:sp>
      <p:sp>
        <p:nvSpPr>
          <p:cNvPr id="471" name="Google Shape;479;p47"/>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Google Shape;484;p48"/>
          <p:cNvSpPr txBox="1">
            <a:spLocks noGrp="1"/>
          </p:cNvSpPr>
          <p:nvPr>
            <p:ph type="title"/>
          </p:nvPr>
        </p:nvSpPr>
        <p:spPr>
          <a:prstGeom prst="rect">
            <a:avLst/>
          </a:prstGeom>
        </p:spPr>
        <p:txBody>
          <a:bodyPr/>
          <a:lstStyle>
            <a:lvl1pPr algn="l">
              <a:defRPr sz="3200">
                <a:solidFill>
                  <a:srgbClr val="175869"/>
                </a:solidFill>
              </a:defRPr>
            </a:lvl1pPr>
          </a:lstStyle>
          <a:p>
            <a:r>
              <a:rPr b="1" dirty="0" err="1"/>
              <a:t>Concrètement</a:t>
            </a:r>
            <a:r>
              <a:rPr lang="fr-FR" b="1" dirty="0"/>
              <a:t> en année 1</a:t>
            </a:r>
            <a:r>
              <a:rPr b="1" dirty="0"/>
              <a:t> </a:t>
            </a:r>
          </a:p>
        </p:txBody>
      </p:sp>
      <p:sp>
        <p:nvSpPr>
          <p:cNvPr id="475" name="Google Shape;485;p48"/>
          <p:cNvSpPr txBox="1">
            <a:spLocks noGrp="1"/>
          </p:cNvSpPr>
          <p:nvPr>
            <p:ph idx="1"/>
          </p:nvPr>
        </p:nvSpPr>
        <p:spPr>
          <a:prstGeom prst="rect">
            <a:avLst/>
          </a:prstGeom>
        </p:spPr>
        <p:txBody>
          <a:bodyPr>
            <a:normAutofit/>
          </a:bodyPr>
          <a:lstStyle/>
          <a:p>
            <a:pPr marL="0" indent="0" algn="just" defTabSz="521208">
              <a:spcBef>
                <a:spcPts val="0"/>
              </a:spcBef>
              <a:spcAft>
                <a:spcPts val="900"/>
              </a:spcAft>
              <a:buNone/>
              <a:defRPr sz="1500" b="1">
                <a:solidFill>
                  <a:schemeClr val="accent6"/>
                </a:solidFill>
              </a:defRPr>
            </a:pPr>
            <a:r>
              <a:rPr lang="fr-BE" sz="1600" dirty="0"/>
              <a:t>Une</a:t>
            </a:r>
            <a:r>
              <a:rPr lang="fr-BE" sz="1600" b="0" dirty="0">
                <a:solidFill>
                  <a:srgbClr val="0F3B46"/>
                </a:solidFill>
              </a:rPr>
              <a:t> </a:t>
            </a:r>
            <a:r>
              <a:rPr lang="fr-BE" sz="1600" dirty="0"/>
              <a:t>formation</a:t>
            </a:r>
            <a:r>
              <a:rPr lang="fr-BE" sz="1600" b="0" dirty="0">
                <a:solidFill>
                  <a:srgbClr val="0F3B46"/>
                </a:solidFill>
              </a:rPr>
              <a:t> de base </a:t>
            </a:r>
            <a:r>
              <a:rPr lang="fr-BE" sz="1600" dirty="0"/>
              <a:t>de</a:t>
            </a:r>
            <a:r>
              <a:rPr lang="fr-BE" sz="1600" b="0" dirty="0">
                <a:solidFill>
                  <a:srgbClr val="0F3B46"/>
                </a:solidFill>
              </a:rPr>
              <a:t> </a:t>
            </a:r>
            <a:r>
              <a:rPr lang="fr-BE" sz="1600" dirty="0"/>
              <a:t>4</a:t>
            </a:r>
            <a:r>
              <a:rPr lang="fr-BE" sz="1600" b="0" dirty="0">
                <a:solidFill>
                  <a:srgbClr val="0F3B46"/>
                </a:solidFill>
              </a:rPr>
              <a:t> </a:t>
            </a:r>
            <a:r>
              <a:rPr lang="fr-BE" sz="1600" dirty="0"/>
              <a:t>jours (2+2) + 2 mercredis* et le suivi </a:t>
            </a:r>
            <a:r>
              <a:rPr lang="fr-BE" sz="1600" b="0" dirty="0">
                <a:solidFill>
                  <a:srgbClr val="0F3B46"/>
                </a:solidFill>
              </a:rPr>
              <a:t>au moyen de:</a:t>
            </a:r>
            <a:endParaRPr lang="fr-BE" sz="1600" dirty="0">
              <a:solidFill>
                <a:srgbClr val="0F3B46"/>
              </a:solidFill>
            </a:endParaRPr>
          </a:p>
          <a:p>
            <a:pPr marL="136922" indent="-135731" algn="just" defTabSz="521208">
              <a:spcBef>
                <a:spcPts val="300"/>
              </a:spcBef>
              <a:spcAft>
                <a:spcPts val="225"/>
              </a:spcAft>
              <a:buClr>
                <a:srgbClr val="0F3B46"/>
              </a:buClr>
              <a:defRPr sz="1500">
                <a:solidFill>
                  <a:srgbClr val="0F3B46"/>
                </a:solidFill>
              </a:defRPr>
            </a:pPr>
            <a:r>
              <a:rPr lang="fr-BE" sz="1600" dirty="0"/>
              <a:t>20 fiches de séances par an par classe ;</a:t>
            </a:r>
          </a:p>
          <a:p>
            <a:pPr marL="136922" indent="-135731" algn="just" defTabSz="521208">
              <a:spcBef>
                <a:spcPts val="0"/>
              </a:spcBef>
              <a:spcAft>
                <a:spcPts val="225"/>
              </a:spcAft>
              <a:buClr>
                <a:srgbClr val="0F3B46"/>
              </a:buClr>
              <a:defRPr sz="1500">
                <a:solidFill>
                  <a:srgbClr val="0F3B46"/>
                </a:solidFill>
              </a:defRPr>
            </a:pPr>
            <a:r>
              <a:rPr lang="fr-BE" sz="1600" dirty="0"/>
              <a:t>2 séances </a:t>
            </a:r>
            <a:r>
              <a:rPr lang="fr-BE" sz="1600" dirty="0">
                <a:solidFill>
                  <a:srgbClr val="0F3B46"/>
                </a:solidFill>
              </a:rPr>
              <a:t>d’accompagnements</a:t>
            </a:r>
            <a:r>
              <a:rPr lang="fr-BE" sz="1600" dirty="0"/>
              <a:t> par classe ;</a:t>
            </a:r>
          </a:p>
          <a:p>
            <a:pPr marL="136922" indent="-135731" algn="just" defTabSz="521208">
              <a:spcBef>
                <a:spcPts val="0"/>
              </a:spcBef>
              <a:spcAft>
                <a:spcPts val="225"/>
              </a:spcAft>
              <a:buClr>
                <a:srgbClr val="0F3B46"/>
              </a:buClr>
              <a:defRPr sz="1500">
                <a:solidFill>
                  <a:srgbClr val="0F3B46"/>
                </a:solidFill>
              </a:defRPr>
            </a:pPr>
            <a:r>
              <a:rPr lang="fr-BE" sz="1600" dirty="0"/>
              <a:t>2 séances d’intervision ;</a:t>
            </a:r>
          </a:p>
          <a:p>
            <a:pPr marL="136922" indent="-135731" algn="just" defTabSz="521208">
              <a:spcBef>
                <a:spcPts val="0"/>
              </a:spcBef>
              <a:spcAft>
                <a:spcPts val="225"/>
              </a:spcAft>
              <a:buClr>
                <a:srgbClr val="0F3B46"/>
              </a:buClr>
              <a:defRPr sz="1500">
                <a:solidFill>
                  <a:srgbClr val="0F3B46"/>
                </a:solidFill>
              </a:defRPr>
            </a:pPr>
            <a:r>
              <a:rPr lang="fr-BE" sz="1600" dirty="0"/>
              <a:t>enquêtes bien être ex ante et ex post ;</a:t>
            </a:r>
          </a:p>
          <a:p>
            <a:pPr marL="136922" indent="-135731" algn="just" defTabSz="521208">
              <a:spcBef>
                <a:spcPts val="0"/>
              </a:spcBef>
              <a:spcAft>
                <a:spcPts val="900"/>
              </a:spcAft>
              <a:buClr>
                <a:srgbClr val="0F3B46"/>
              </a:buClr>
              <a:defRPr sz="1500">
                <a:solidFill>
                  <a:srgbClr val="0F3B46"/>
                </a:solidFill>
              </a:defRPr>
            </a:pPr>
            <a:r>
              <a:rPr lang="fr-BE" sz="1600" dirty="0"/>
              <a:t>2 rapports d’activité (intermédiaire et final).</a:t>
            </a:r>
          </a:p>
          <a:p>
            <a:pPr marL="1191" indent="0" algn="just" defTabSz="521208">
              <a:spcBef>
                <a:spcPts val="0"/>
              </a:spcBef>
              <a:spcAft>
                <a:spcPts val="1200"/>
              </a:spcAft>
              <a:buClr>
                <a:srgbClr val="0F3B46"/>
              </a:buClr>
              <a:buNone/>
              <a:defRPr sz="1500">
                <a:solidFill>
                  <a:srgbClr val="0F3B46"/>
                </a:solidFill>
              </a:defRPr>
            </a:pPr>
            <a:r>
              <a:rPr lang="fr-BE" sz="1600" dirty="0"/>
              <a:t>Ces moyens permettent de s’assurer de la </a:t>
            </a:r>
            <a:r>
              <a:rPr lang="fr-BE" sz="1600" b="1" dirty="0"/>
              <a:t>bonne compréhension, de la bonne mise en pratique</a:t>
            </a:r>
            <a:r>
              <a:rPr lang="fr-BE" sz="1600" dirty="0"/>
              <a:t> du programme et du plein et bon usage des outils; de redresser d’éventuelles erreurs; de conseiller divers scénarios et développements adaptés aux situations particulières. </a:t>
            </a:r>
          </a:p>
          <a:p>
            <a:pPr indent="0" algn="just" defTabSz="521208">
              <a:spcBef>
                <a:spcPts val="300"/>
              </a:spcBef>
              <a:spcAft>
                <a:spcPts val="1200"/>
              </a:spcAft>
              <a:buNone/>
              <a:defRPr sz="1500">
                <a:solidFill>
                  <a:srgbClr val="0F3B46"/>
                </a:solidFill>
              </a:defRPr>
            </a:pPr>
            <a:r>
              <a:rPr lang="fr-BE" sz="1100" dirty="0"/>
              <a:t>* Accompagnement à l’élaboration et à l’implémentation d’un </a:t>
            </a:r>
            <a:r>
              <a:rPr lang="fr-BE" sz="1100" b="1" dirty="0"/>
              <a:t>projet d’école en travail collaboratif</a:t>
            </a:r>
          </a:p>
        </p:txBody>
      </p:sp>
      <p:sp>
        <p:nvSpPr>
          <p:cNvPr id="476" name="Google Shape;487;p48"/>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32</a:t>
            </a:fld>
            <a:endParaRPr/>
          </a:p>
        </p:txBody>
      </p:sp>
    </p:spTree>
    <p:extLst>
      <p:ext uri="{BB962C8B-B14F-4D97-AF65-F5344CB8AC3E}">
        <p14:creationId xmlns:p14="http://schemas.microsoft.com/office/powerpoint/2010/main" val="2133560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Google Shape;484;p48"/>
          <p:cNvSpPr txBox="1">
            <a:spLocks noGrp="1"/>
          </p:cNvSpPr>
          <p:nvPr>
            <p:ph type="title"/>
          </p:nvPr>
        </p:nvSpPr>
        <p:spPr>
          <a:prstGeom prst="rect">
            <a:avLst/>
          </a:prstGeom>
        </p:spPr>
        <p:txBody>
          <a:bodyPr>
            <a:normAutofit/>
          </a:bodyPr>
          <a:lstStyle>
            <a:lvl1pPr algn="l">
              <a:defRPr sz="3200">
                <a:solidFill>
                  <a:srgbClr val="175869"/>
                </a:solidFill>
              </a:defRPr>
            </a:lvl1pPr>
          </a:lstStyle>
          <a:p>
            <a:r>
              <a:rPr b="1" dirty="0" err="1"/>
              <a:t>Concrètement</a:t>
            </a:r>
            <a:r>
              <a:rPr lang="fr-FR" b="1" dirty="0"/>
              <a:t> sur 3 ans </a:t>
            </a:r>
            <a:r>
              <a:rPr lang="fr-FR" sz="1200" b="1" dirty="0"/>
              <a:t>(voir catalogue des formations)</a:t>
            </a:r>
            <a:endParaRPr sz="1350" b="1" dirty="0"/>
          </a:p>
        </p:txBody>
      </p:sp>
      <p:sp>
        <p:nvSpPr>
          <p:cNvPr id="476" name="Google Shape;487;p48"/>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33</a:t>
            </a:fld>
            <a:endParaRPr/>
          </a:p>
        </p:txBody>
      </p:sp>
      <p:graphicFrame>
        <p:nvGraphicFramePr>
          <p:cNvPr id="2" name="Tableau 2">
            <a:extLst>
              <a:ext uri="{FF2B5EF4-FFF2-40B4-BE49-F238E27FC236}">
                <a16:creationId xmlns:a16="http://schemas.microsoft.com/office/drawing/2014/main" id="{14EEC694-4ED4-458C-90A4-F053660B3A01}"/>
              </a:ext>
            </a:extLst>
          </p:cNvPr>
          <p:cNvGraphicFramePr>
            <a:graphicFrameLocks noGrp="1"/>
          </p:cNvGraphicFramePr>
          <p:nvPr>
            <p:extLst>
              <p:ext uri="{D42A27DB-BD31-4B8C-83A1-F6EECF244321}">
                <p14:modId xmlns:p14="http://schemas.microsoft.com/office/powerpoint/2010/main" val="3308161826"/>
              </p:ext>
            </p:extLst>
          </p:nvPr>
        </p:nvGraphicFramePr>
        <p:xfrm>
          <a:off x="1534712" y="1063229"/>
          <a:ext cx="5917116" cy="3395716"/>
        </p:xfrm>
        <a:graphic>
          <a:graphicData uri="http://schemas.openxmlformats.org/drawingml/2006/table">
            <a:tbl>
              <a:tblPr firstRow="1" bandRow="1">
                <a:tableStyleId>{912C8C85-51F0-491E-9774-3900AFEF0FD7}</a:tableStyleId>
              </a:tblPr>
              <a:tblGrid>
                <a:gridCol w="979889">
                  <a:extLst>
                    <a:ext uri="{9D8B030D-6E8A-4147-A177-3AD203B41FA5}">
                      <a16:colId xmlns:a16="http://schemas.microsoft.com/office/drawing/2014/main" val="919185946"/>
                    </a:ext>
                  </a:extLst>
                </a:gridCol>
                <a:gridCol w="2575127">
                  <a:extLst>
                    <a:ext uri="{9D8B030D-6E8A-4147-A177-3AD203B41FA5}">
                      <a16:colId xmlns:a16="http://schemas.microsoft.com/office/drawing/2014/main" val="3380344970"/>
                    </a:ext>
                  </a:extLst>
                </a:gridCol>
                <a:gridCol w="2362100">
                  <a:extLst>
                    <a:ext uri="{9D8B030D-6E8A-4147-A177-3AD203B41FA5}">
                      <a16:colId xmlns:a16="http://schemas.microsoft.com/office/drawing/2014/main" val="2172931806"/>
                    </a:ext>
                  </a:extLst>
                </a:gridCol>
              </a:tblGrid>
              <a:tr h="301099">
                <a:tc>
                  <a:txBody>
                    <a:bodyPr/>
                    <a:lstStyle/>
                    <a:p>
                      <a:pPr algn="l"/>
                      <a:endParaRPr lang="fr-BE" sz="800" dirty="0"/>
                    </a:p>
                  </a:txBody>
                  <a:tcPr marL="68580" marR="68580" marT="34290" marB="34290" anchor="ctr">
                    <a:lnR w="9525" cap="flat" cmpd="sng" algn="ctr">
                      <a:solidFill>
                        <a:schemeClr val="accent6"/>
                      </a:solidFill>
                      <a:prstDash val="solid"/>
                      <a:round/>
                      <a:headEnd type="none" w="med" len="med"/>
                      <a:tailEnd type="none" w="med" len="med"/>
                    </a:lnR>
                  </a:tcPr>
                </a:tc>
                <a:tc>
                  <a:txBody>
                    <a:bodyPr/>
                    <a:lstStyle/>
                    <a:p>
                      <a:pPr algn="l"/>
                      <a:r>
                        <a:rPr lang="fr-BE" sz="1000" dirty="0"/>
                        <a:t>Programme de base</a:t>
                      </a:r>
                    </a:p>
                  </a:txBody>
                  <a:tcPr marL="68580" marR="68580" marT="34290" marB="3429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tcPr>
                </a:tc>
                <a:tc>
                  <a:txBody>
                    <a:bodyPr/>
                    <a:lstStyle/>
                    <a:p>
                      <a:pPr algn="l"/>
                      <a:r>
                        <a:rPr lang="fr-BE" sz="1000" dirty="0"/>
                        <a:t>Modules optionnels</a:t>
                      </a:r>
                    </a:p>
                  </a:txBody>
                  <a:tcPr marL="68580" marR="68580" marT="34290" marB="34290" anchor="ctr">
                    <a:lnL w="9525" cap="flat" cmpd="sng" algn="ctr">
                      <a:solidFill>
                        <a:schemeClr val="accent6"/>
                      </a:solidFill>
                      <a:prstDash val="solid"/>
                      <a:round/>
                      <a:headEnd type="none" w="med" len="med"/>
                      <a:tailEnd type="none" w="med" len="med"/>
                    </a:lnL>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4263470892"/>
                  </a:ext>
                </a:extLst>
              </a:tr>
              <a:tr h="574535">
                <a:tc>
                  <a:txBody>
                    <a:bodyPr/>
                    <a:lstStyle/>
                    <a:p>
                      <a:pPr algn="r"/>
                      <a:r>
                        <a:rPr lang="fr-BE" sz="1000" b="1" dirty="0"/>
                        <a:t>Année 1</a:t>
                      </a:r>
                    </a:p>
                  </a:txBody>
                  <a:tcPr marL="68580" marR="68580" marT="34290" marB="34290" anchor="ctr">
                    <a:lnR w="9525" cap="flat" cmpd="sng" algn="ctr">
                      <a:solidFill>
                        <a:schemeClr val="accent6"/>
                      </a:solidFill>
                      <a:prstDash val="solid"/>
                      <a:round/>
                      <a:headEnd type="none" w="med" len="med"/>
                      <a:tailEnd type="none" w="med" len="med"/>
                    </a:lnR>
                    <a:solidFill>
                      <a:schemeClr val="accent6">
                        <a:lumMod val="20000"/>
                        <a:lumOff val="80000"/>
                      </a:schemeClr>
                    </a:solidFill>
                  </a:tcPr>
                </a:tc>
                <a:tc>
                  <a:txBody>
                    <a:bodyPr/>
                    <a:lstStyle/>
                    <a:p>
                      <a:pPr algn="l"/>
                      <a:r>
                        <a:rPr lang="fr-BE" sz="1000" b="1" dirty="0"/>
                        <a:t>Formation</a:t>
                      </a:r>
                      <a:r>
                        <a:rPr lang="fr-BE" sz="1000" dirty="0"/>
                        <a:t> au Programme de développement socio-affectif</a:t>
                      </a:r>
                    </a:p>
                  </a:txBody>
                  <a:tcPr marL="68580" marR="68580" marT="34290" marB="3429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tcPr>
                </a:tc>
                <a:tc rowSpan="3">
                  <a:txBody>
                    <a:bodyPr/>
                    <a:lstStyle/>
                    <a:p>
                      <a:pPr marL="171450" indent="-171450" algn="l">
                        <a:buFont typeface="Arial" panose="020B0604020202020204" pitchFamily="34" charset="0"/>
                        <a:buChar char="•"/>
                      </a:pPr>
                      <a:r>
                        <a:rPr lang="fr-BE" sz="1000" dirty="0"/>
                        <a:t>Parents partenaires</a:t>
                      </a:r>
                    </a:p>
                    <a:p>
                      <a:pPr marL="171450" indent="-171450" algn="l">
                        <a:buFont typeface="Arial" panose="020B0604020202020204" pitchFamily="34" charset="0"/>
                        <a:buChar char="•"/>
                      </a:pPr>
                      <a:r>
                        <a:rPr lang="fr-FR" sz="1000" dirty="0"/>
                        <a:t>Prévention et intervention en situation de harcèlement ou de violence</a:t>
                      </a:r>
                    </a:p>
                    <a:p>
                      <a:pPr marL="171450" indent="-171450" algn="l">
                        <a:buFont typeface="Arial" panose="020B0604020202020204" pitchFamily="34" charset="0"/>
                        <a:buChar char="•"/>
                      </a:pPr>
                      <a:r>
                        <a:rPr lang="fr-FR" sz="1000" dirty="0"/>
                        <a:t>Dynamique de classe</a:t>
                      </a:r>
                    </a:p>
                    <a:p>
                      <a:pPr marL="171450" indent="-171450" algn="l">
                        <a:buFont typeface="Arial" panose="020B0604020202020204" pitchFamily="34" charset="0"/>
                        <a:buChar char="•"/>
                      </a:pPr>
                      <a:r>
                        <a:rPr lang="fr-FR" sz="1000" dirty="0"/>
                        <a:t>Communication non violente et renforcement des comportements prosociaux</a:t>
                      </a:r>
                    </a:p>
                    <a:p>
                      <a:pPr marL="171450" indent="-171450" algn="l">
                        <a:buFont typeface="Arial" panose="020B0604020202020204" pitchFamily="34" charset="0"/>
                        <a:buChar char="•"/>
                      </a:pPr>
                      <a:r>
                        <a:rPr lang="fr-FR" sz="1000" dirty="0"/>
                        <a:t>Médiation et gestion de conflits</a:t>
                      </a:r>
                    </a:p>
                    <a:p>
                      <a:pPr marL="171450" indent="-171450" algn="l">
                        <a:buFont typeface="Arial" panose="020B0604020202020204" pitchFamily="34" charset="0"/>
                        <a:buChar char="•"/>
                      </a:pPr>
                      <a:r>
                        <a:rPr lang="fr-FR" sz="1000" dirty="0"/>
                        <a:t>Estime de soi et portfolio</a:t>
                      </a:r>
                    </a:p>
                    <a:p>
                      <a:pPr marL="171450" indent="-171450" algn="l">
                        <a:buFont typeface="Arial" panose="020B0604020202020204" pitchFamily="34" charset="0"/>
                        <a:buChar char="•"/>
                      </a:pPr>
                      <a:r>
                        <a:rPr lang="fr-FR" sz="1000" dirty="0"/>
                        <a:t>Module interculturel</a:t>
                      </a:r>
                    </a:p>
                  </a:txBody>
                  <a:tcPr marL="68580" marR="68580" marT="34290" marB="3429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4076815224"/>
                  </a:ext>
                </a:extLst>
              </a:tr>
              <a:tr h="836062">
                <a:tc>
                  <a:txBody>
                    <a:bodyPr/>
                    <a:lstStyle/>
                    <a:p>
                      <a:pPr algn="r"/>
                      <a:r>
                        <a:rPr lang="fr-BE" sz="1000" b="1" dirty="0"/>
                        <a:t>Année 2</a:t>
                      </a:r>
                    </a:p>
                  </a:txBody>
                  <a:tcPr marL="68580" marR="68580" marT="34290" marB="34290" anchor="ctr">
                    <a:lnR w="9525" cap="flat" cmpd="sng" algn="ctr">
                      <a:solidFill>
                        <a:schemeClr val="accent6"/>
                      </a:solidFill>
                      <a:prstDash val="solid"/>
                      <a:round/>
                      <a:headEnd type="none" w="med" len="med"/>
                      <a:tailEnd type="none" w="med" len="med"/>
                    </a:lnR>
                    <a:solidFill>
                      <a:schemeClr val="accent6">
                        <a:lumMod val="20000"/>
                        <a:lumOff val="80000"/>
                      </a:schemeClr>
                    </a:solidFill>
                  </a:tcPr>
                </a:tc>
                <a:tc>
                  <a:txBody>
                    <a:bodyPr/>
                    <a:lstStyle/>
                    <a:p>
                      <a:pPr marL="171450" indent="-171450" algn="l">
                        <a:buFont typeface="Arial" panose="020B0604020202020204" pitchFamily="34" charset="0"/>
                        <a:buChar char="•"/>
                      </a:pPr>
                      <a:r>
                        <a:rPr lang="fr-BE" sz="1000" b="1" dirty="0"/>
                        <a:t>Suivi</a:t>
                      </a:r>
                      <a:r>
                        <a:rPr lang="fr-BE" sz="1000" dirty="0"/>
                        <a:t> du Programme de développement socio-affectif</a:t>
                      </a:r>
                    </a:p>
                    <a:p>
                      <a:pPr marL="171450" indent="-171450" algn="l">
                        <a:buFont typeface="Arial" panose="020B0604020202020204" pitchFamily="34" charset="0"/>
                        <a:buChar char="•"/>
                      </a:pPr>
                      <a:r>
                        <a:rPr lang="fr-BE" sz="1000" b="1" dirty="0"/>
                        <a:t>Formation à l’Ecole citoyenne.</a:t>
                      </a:r>
                    </a:p>
                    <a:p>
                      <a:pPr marL="171450" indent="-171450" algn="l">
                        <a:buFont typeface="Arial" panose="020B0604020202020204" pitchFamily="34" charset="0"/>
                        <a:buChar char="•"/>
                      </a:pPr>
                      <a:r>
                        <a:rPr lang="fr-BE" sz="1000" dirty="0"/>
                        <a:t>Mise en place du </a:t>
                      </a:r>
                      <a:r>
                        <a:rPr lang="fr-BE" sz="1000" b="1" dirty="0"/>
                        <a:t>Conseil de l’école</a:t>
                      </a:r>
                      <a:r>
                        <a:rPr lang="fr-BE" sz="1000" dirty="0"/>
                        <a:t>.</a:t>
                      </a: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tcPr>
                </a:tc>
                <a:tc vMerge="1">
                  <a:txBody>
                    <a:bodyPr/>
                    <a:lstStyle/>
                    <a:p>
                      <a:endParaRPr lang="fr-BE" dirty="0"/>
                    </a:p>
                  </a:txBody>
                  <a:tcPr/>
                </a:tc>
                <a:extLst>
                  <a:ext uri="{0D108BD9-81ED-4DB2-BD59-A6C34878D82A}">
                    <a16:rowId xmlns:a16="http://schemas.microsoft.com/office/drawing/2014/main" val="1859209639"/>
                  </a:ext>
                </a:extLst>
              </a:tr>
              <a:tr h="574535">
                <a:tc>
                  <a:txBody>
                    <a:bodyPr/>
                    <a:lstStyle/>
                    <a:p>
                      <a:pPr algn="r"/>
                      <a:r>
                        <a:rPr lang="fr-BE" sz="1000" b="1" dirty="0"/>
                        <a:t>Année 3</a:t>
                      </a:r>
                    </a:p>
                  </a:txBody>
                  <a:tcPr marL="68580" marR="68580" marT="34290" marB="34290" anchor="ctr">
                    <a:lnR w="9525" cap="flat" cmpd="sng" algn="ctr">
                      <a:solidFill>
                        <a:schemeClr val="accent6"/>
                      </a:solidFill>
                      <a:prstDash val="solid"/>
                      <a:round/>
                      <a:headEnd type="none" w="med" len="med"/>
                      <a:tailEnd type="none" w="med" len="med"/>
                    </a:lnR>
                    <a:solidFill>
                      <a:schemeClr val="accent6">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1000" b="1" dirty="0"/>
                        <a:t>Suivi</a:t>
                      </a:r>
                      <a:r>
                        <a:rPr lang="fr-BE" sz="1000" dirty="0"/>
                        <a:t> du Programme de développement socio-affectif</a:t>
                      </a:r>
                    </a:p>
                    <a:p>
                      <a:pPr marL="171450" indent="-171450" algn="l">
                        <a:buFont typeface="Arial" panose="020B0604020202020204" pitchFamily="34" charset="0"/>
                        <a:buChar char="•"/>
                      </a:pPr>
                      <a:r>
                        <a:rPr lang="fr-BE" sz="1000" dirty="0"/>
                        <a:t>Mise en œuvre de l’Ecole citoyenne.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1000" dirty="0"/>
                        <a:t>Formation des enfants.</a:t>
                      </a:r>
                    </a:p>
                    <a:p>
                      <a:pPr marL="171450" indent="-171450" algn="l">
                        <a:buFont typeface="Arial" panose="020B0604020202020204" pitchFamily="34" charset="0"/>
                        <a:buChar char="•"/>
                      </a:pPr>
                      <a:r>
                        <a:rPr lang="fr-BE" sz="1000" dirty="0"/>
                        <a:t>Installation des </a:t>
                      </a:r>
                      <a:r>
                        <a:rPr lang="fr-BE" sz="1000" b="1" dirty="0"/>
                        <a:t>Conseils de collaboration </a:t>
                      </a:r>
                      <a:r>
                        <a:rPr lang="fr-BE" sz="1000" dirty="0"/>
                        <a:t>et </a:t>
                      </a:r>
                      <a:r>
                        <a:rPr lang="fr-BE" sz="1000" b="1" dirty="0"/>
                        <a:t>outils de progression.</a:t>
                      </a:r>
                    </a:p>
                  </a:txBody>
                  <a:tcPr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tcPr>
                </a:tc>
                <a:tc vMerge="1">
                  <a:txBody>
                    <a:bodyPr/>
                    <a:lstStyle/>
                    <a:p>
                      <a:endParaRPr lang="fr-BE" dirty="0"/>
                    </a:p>
                  </a:txBody>
                  <a:tcPr/>
                </a:tc>
                <a:extLst>
                  <a:ext uri="{0D108BD9-81ED-4DB2-BD59-A6C34878D82A}">
                    <a16:rowId xmlns:a16="http://schemas.microsoft.com/office/drawing/2014/main" val="209464126"/>
                  </a:ext>
                </a:extLst>
              </a:tr>
              <a:tr h="574535">
                <a:tc>
                  <a:txBody>
                    <a:bodyPr/>
                    <a:lstStyle/>
                    <a:p>
                      <a:pPr algn="r"/>
                      <a:r>
                        <a:rPr lang="fr-BE" sz="1000" b="1" dirty="0"/>
                        <a:t>Maintenance</a:t>
                      </a:r>
                    </a:p>
                  </a:txBody>
                  <a:tcPr marL="68580" marR="68580" marT="34290" marB="34290" anchor="ctr">
                    <a:lnR w="9525" cap="flat" cmpd="sng" algn="ctr">
                      <a:solidFill>
                        <a:schemeClr val="accent6"/>
                      </a:solidFill>
                      <a:prstDash val="solid"/>
                      <a:round/>
                      <a:headEnd type="none" w="med" len="med"/>
                      <a:tailEnd type="none" w="med" len="med"/>
                    </a:lnR>
                    <a:solidFill>
                      <a:schemeClr val="accent6">
                        <a:lumMod val="20000"/>
                        <a:lumOff val="80000"/>
                      </a:schemeClr>
                    </a:solidFill>
                  </a:tcPr>
                </a:tc>
                <a:tc gridSpan="2">
                  <a:txBody>
                    <a:bodyPr/>
                    <a:lstStyle/>
                    <a:p>
                      <a:pPr marL="171450" indent="-171450" algn="l">
                        <a:buFont typeface="Arial" panose="020B0604020202020204" pitchFamily="34" charset="0"/>
                        <a:buChar char="•"/>
                      </a:pPr>
                      <a:r>
                        <a:rPr lang="fr-BE" sz="1000" dirty="0"/>
                        <a:t>Accréditation volontaire annuelle.</a:t>
                      </a:r>
                    </a:p>
                    <a:p>
                      <a:pPr marL="171450" indent="-171450" algn="l">
                        <a:buFont typeface="Arial" panose="020B0604020202020204" pitchFamily="34" charset="0"/>
                        <a:buChar char="•"/>
                      </a:pPr>
                      <a:r>
                        <a:rPr lang="fr-BE" sz="1000" dirty="0"/>
                        <a:t>Cahier des charges comprenant un nombre minimum de cercles à effectuer et 2 visites en classe.</a:t>
                      </a:r>
                    </a:p>
                    <a:p>
                      <a:pPr marL="171450" indent="-171450" algn="l">
                        <a:buFont typeface="Arial" panose="020B0604020202020204" pitchFamily="34" charset="0"/>
                        <a:buChar char="•"/>
                      </a:pPr>
                      <a:r>
                        <a:rPr lang="fr-BE" sz="1000" dirty="0"/>
                        <a:t>Logo BALE « Ecole Bienveillante »</a:t>
                      </a:r>
                    </a:p>
                  </a:txBody>
                  <a:tcPr marL="68580" marR="68580" marT="34290" marB="34290" anchor="ctr">
                    <a:lnL w="9525" cap="flat" cmpd="sng" algn="ctr">
                      <a:solidFill>
                        <a:schemeClr val="accent6"/>
                      </a:solidFill>
                      <a:prstDash val="solid"/>
                      <a:round/>
                      <a:headEnd type="none" w="med" len="med"/>
                      <a:tailEnd type="none" w="med" len="med"/>
                    </a:lnL>
                  </a:tcPr>
                </a:tc>
                <a:tc hMerge="1">
                  <a:txBody>
                    <a:bodyPr/>
                    <a:lstStyle/>
                    <a:p>
                      <a:endParaRPr lang="fr-BE" dirty="0"/>
                    </a:p>
                  </a:txBody>
                  <a:tcPr/>
                </a:tc>
                <a:extLst>
                  <a:ext uri="{0D108BD9-81ED-4DB2-BD59-A6C34878D82A}">
                    <a16:rowId xmlns:a16="http://schemas.microsoft.com/office/drawing/2014/main" val="369065749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Google Shape;492;p49"/>
          <p:cNvSpPr txBox="1">
            <a:spLocks noGrp="1"/>
          </p:cNvSpPr>
          <p:nvPr>
            <p:ph type="title"/>
          </p:nvPr>
        </p:nvSpPr>
        <p:spPr>
          <a:prstGeom prst="rect">
            <a:avLst/>
          </a:prstGeom>
        </p:spPr>
        <p:txBody>
          <a:bodyPr/>
          <a:lstStyle>
            <a:lvl1pPr algn="l">
              <a:defRPr sz="3200">
                <a:solidFill>
                  <a:srgbClr val="175869"/>
                </a:solidFill>
              </a:defRPr>
            </a:lvl1pPr>
          </a:lstStyle>
          <a:p>
            <a:r>
              <a:rPr b="1" dirty="0"/>
              <a:t>Les </a:t>
            </a:r>
            <a:r>
              <a:rPr b="1" dirty="0" err="1"/>
              <a:t>effets</a:t>
            </a:r>
            <a:r>
              <a:rPr b="1" dirty="0"/>
              <a:t> de la formation </a:t>
            </a:r>
          </a:p>
        </p:txBody>
      </p:sp>
      <p:sp>
        <p:nvSpPr>
          <p:cNvPr id="480" name="Google Shape;493;p49"/>
          <p:cNvSpPr txBox="1">
            <a:spLocks noGrp="1"/>
          </p:cNvSpPr>
          <p:nvPr>
            <p:ph idx="1"/>
          </p:nvPr>
        </p:nvSpPr>
        <p:spPr>
          <a:prstGeom prst="rect">
            <a:avLst/>
          </a:prstGeom>
        </p:spPr>
        <p:txBody>
          <a:bodyPr>
            <a:normAutofit/>
          </a:bodyPr>
          <a:lstStyle/>
          <a:p>
            <a:pPr marL="0" indent="0" algn="just">
              <a:lnSpc>
                <a:spcPct val="110000"/>
              </a:lnSpc>
              <a:spcBef>
                <a:spcPts val="0"/>
              </a:spcBef>
              <a:spcAft>
                <a:spcPts val="1200"/>
              </a:spcAft>
              <a:buNone/>
              <a:defRPr sz="1400">
                <a:solidFill>
                  <a:srgbClr val="103B46"/>
                </a:solidFill>
              </a:defRPr>
            </a:pPr>
            <a:r>
              <a:rPr lang="fr-BE" sz="1600" dirty="0"/>
              <a:t>La formation est l’occasion, pour chacun, d’expérimenter la méthode « en vrai », d’en </a:t>
            </a:r>
            <a:r>
              <a:rPr lang="fr-BE" sz="1600" b="1" dirty="0">
                <a:solidFill>
                  <a:schemeClr val="accent6"/>
                </a:solidFill>
              </a:rPr>
              <a:t>éprouver personnellement les effets, au plan émotionnel,</a:t>
            </a:r>
            <a:r>
              <a:rPr lang="fr-BE" sz="1600" dirty="0"/>
              <a:t> en sa qualité d’individu, de membre d’une équipe et les relations nouvelles qui s’établissent entre pairs.</a:t>
            </a:r>
          </a:p>
          <a:p>
            <a:pPr marL="0" indent="0" algn="just">
              <a:lnSpc>
                <a:spcPct val="110000"/>
              </a:lnSpc>
              <a:spcBef>
                <a:spcPts val="150"/>
              </a:spcBef>
              <a:spcAft>
                <a:spcPts val="1200"/>
              </a:spcAft>
              <a:buNone/>
              <a:defRPr sz="1400">
                <a:solidFill>
                  <a:srgbClr val="103B46"/>
                </a:solidFill>
              </a:defRPr>
            </a:pPr>
            <a:r>
              <a:rPr lang="fr-BE" sz="1600" dirty="0"/>
              <a:t>L’implication exigée de la </a:t>
            </a:r>
            <a:r>
              <a:rPr lang="fr-BE" sz="1600" b="1" dirty="0">
                <a:solidFill>
                  <a:schemeClr val="accent6"/>
                </a:solidFill>
              </a:rPr>
              <a:t>majorité de l’équipe éducative </a:t>
            </a:r>
            <a:r>
              <a:rPr lang="fr-BE" sz="1600" dirty="0"/>
              <a:t>assure </a:t>
            </a:r>
            <a:r>
              <a:rPr lang="fr-BE" sz="1600" b="1" dirty="0">
                <a:solidFill>
                  <a:schemeClr val="accent6"/>
                </a:solidFill>
              </a:rPr>
              <a:t>cohérence au projet pédagogique</a:t>
            </a:r>
            <a:r>
              <a:rPr lang="fr-BE" sz="1600" dirty="0"/>
              <a:t> de l’école, </a:t>
            </a:r>
            <a:r>
              <a:rPr lang="fr-BE" sz="1600" b="1" dirty="0">
                <a:solidFill>
                  <a:schemeClr val="accent6"/>
                </a:solidFill>
              </a:rPr>
              <a:t>cohésion au sein du groupe</a:t>
            </a:r>
            <a:r>
              <a:rPr lang="fr-BE" sz="1600" dirty="0"/>
              <a:t> et le développement d’un véritable esprit d’équipe marqué d’empathie et </a:t>
            </a:r>
            <a:r>
              <a:rPr lang="fr-BE" sz="1600" b="1" dirty="0">
                <a:solidFill>
                  <a:schemeClr val="accent6"/>
                </a:solidFill>
              </a:rPr>
              <a:t>naturellement disposé aux collaborations</a:t>
            </a:r>
            <a:r>
              <a:rPr lang="fr-BE" sz="1600" dirty="0"/>
              <a:t>. </a:t>
            </a:r>
          </a:p>
          <a:p>
            <a:pPr marL="0" indent="0" algn="just">
              <a:lnSpc>
                <a:spcPct val="110000"/>
              </a:lnSpc>
              <a:spcBef>
                <a:spcPts val="150"/>
              </a:spcBef>
              <a:spcAft>
                <a:spcPts val="1200"/>
              </a:spcAft>
              <a:buNone/>
              <a:defRPr sz="1400">
                <a:solidFill>
                  <a:srgbClr val="103B46"/>
                </a:solidFill>
              </a:defRPr>
            </a:pPr>
            <a:r>
              <a:rPr lang="fr-BE" sz="1600" dirty="0"/>
              <a:t>L’implication dans le processus des </a:t>
            </a:r>
            <a:r>
              <a:rPr lang="fr-BE" sz="1600" b="1" dirty="0">
                <a:solidFill>
                  <a:schemeClr val="accent6"/>
                </a:solidFill>
              </a:rPr>
              <a:t>personnels d’autres services</a:t>
            </a:r>
            <a:r>
              <a:rPr lang="fr-BE" sz="1600" dirty="0"/>
              <a:t> (éducateurs, personnel administratif…) accentue encore la cohésion et le développement d’une véritable culture d’école.</a:t>
            </a:r>
          </a:p>
        </p:txBody>
      </p:sp>
      <p:sp>
        <p:nvSpPr>
          <p:cNvPr id="481" name="Google Shape;495;p49"/>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Google Shape;492;p49"/>
          <p:cNvSpPr txBox="1">
            <a:spLocks noGrp="1"/>
          </p:cNvSpPr>
          <p:nvPr>
            <p:ph type="title"/>
          </p:nvPr>
        </p:nvSpPr>
        <p:spPr>
          <a:prstGeom prst="rect">
            <a:avLst/>
          </a:prstGeom>
        </p:spPr>
        <p:txBody>
          <a:bodyPr/>
          <a:lstStyle>
            <a:lvl1pPr algn="l">
              <a:defRPr sz="3200">
                <a:solidFill>
                  <a:srgbClr val="175869"/>
                </a:solidFill>
              </a:defRPr>
            </a:lvl1pPr>
          </a:lstStyle>
          <a:p>
            <a:r>
              <a:rPr lang="fr-BE" b="1" dirty="0"/>
              <a:t>Ce qui singularise BALE</a:t>
            </a:r>
            <a:endParaRPr b="1" dirty="0"/>
          </a:p>
        </p:txBody>
      </p:sp>
      <p:sp>
        <p:nvSpPr>
          <p:cNvPr id="480" name="Google Shape;493;p49"/>
          <p:cNvSpPr txBox="1">
            <a:spLocks noGrp="1"/>
          </p:cNvSpPr>
          <p:nvPr>
            <p:ph idx="1"/>
          </p:nvPr>
        </p:nvSpPr>
        <p:spPr>
          <a:xfrm>
            <a:off x="457200" y="1063229"/>
            <a:ext cx="8229600" cy="3394472"/>
          </a:xfrm>
          <a:prstGeom prst="rect">
            <a:avLst/>
          </a:prstGeom>
        </p:spPr>
        <p:txBody>
          <a:bodyPr>
            <a:normAutofit/>
          </a:bodyPr>
          <a:lstStyle/>
          <a:p>
            <a:pPr marL="214313" indent="-214313" algn="just" defTabSz="260604">
              <a:spcBef>
                <a:spcPts val="0"/>
              </a:spcBef>
              <a:spcAft>
                <a:spcPts val="900"/>
              </a:spcAft>
              <a:defRPr sz="1200">
                <a:uFill>
                  <a:solidFill>
                    <a:srgbClr val="000000"/>
                  </a:solidFill>
                </a:uFill>
                <a:latin typeface="+mn-lt"/>
                <a:ea typeface="+mn-ea"/>
                <a:cs typeface="+mn-cs"/>
                <a:sym typeface="Helvetica"/>
              </a:defRPr>
            </a:pPr>
            <a:r>
              <a:rPr lang="fr-BE" sz="1400" dirty="0">
                <a:solidFill>
                  <a:srgbClr val="185969"/>
                </a:solidFill>
                <a:uFill>
                  <a:solidFill>
                    <a:srgbClr val="000000"/>
                  </a:solidFill>
                </a:uFill>
                <a:sym typeface="Helvetica"/>
              </a:rPr>
              <a:t>Agit </a:t>
            </a:r>
            <a:r>
              <a:rPr lang="fr-BE" sz="1400" b="1" dirty="0">
                <a:solidFill>
                  <a:schemeClr val="accent6"/>
                </a:solidFill>
                <a:uFill>
                  <a:solidFill>
                    <a:srgbClr val="000000"/>
                  </a:solidFill>
                </a:uFill>
                <a:sym typeface="Helvetica"/>
              </a:rPr>
              <a:t>en amont</a:t>
            </a:r>
            <a:r>
              <a:rPr lang="fr-BE" sz="1400" dirty="0">
                <a:solidFill>
                  <a:srgbClr val="185969"/>
                </a:solidFill>
                <a:uFill>
                  <a:solidFill>
                    <a:srgbClr val="000000"/>
                  </a:solidFill>
                </a:uFill>
                <a:sym typeface="Helvetica"/>
              </a:rPr>
              <a:t>, dès l’école maternelle, avant que ne s’installent les travers. </a:t>
            </a:r>
          </a:p>
          <a:p>
            <a:pPr marL="214313" indent="-214313" algn="just" defTabSz="260604">
              <a:spcBef>
                <a:spcPts val="0"/>
              </a:spcBef>
              <a:spcAft>
                <a:spcPts val="900"/>
              </a:spcAft>
              <a:defRPr sz="1200">
                <a:uFill>
                  <a:solidFill>
                    <a:srgbClr val="000000"/>
                  </a:solidFill>
                </a:uFill>
                <a:latin typeface="+mn-lt"/>
                <a:ea typeface="+mn-ea"/>
                <a:cs typeface="+mn-cs"/>
                <a:sym typeface="Helvetica"/>
              </a:defRPr>
            </a:pPr>
            <a:r>
              <a:rPr lang="fr-BE" sz="1400" dirty="0">
                <a:solidFill>
                  <a:srgbClr val="185969"/>
                </a:solidFill>
                <a:uFill>
                  <a:solidFill>
                    <a:srgbClr val="000000"/>
                  </a:solidFill>
                </a:uFill>
                <a:sym typeface="Helvetica"/>
              </a:rPr>
              <a:t>Agit de façon </a:t>
            </a:r>
            <a:r>
              <a:rPr lang="fr-BE" sz="1400" b="1" dirty="0">
                <a:solidFill>
                  <a:schemeClr val="accent6"/>
                </a:solidFill>
                <a:uFill>
                  <a:solidFill>
                    <a:srgbClr val="000000"/>
                  </a:solidFill>
                </a:uFill>
                <a:sym typeface="Helvetica"/>
              </a:rPr>
              <a:t>holistique</a:t>
            </a:r>
            <a:r>
              <a:rPr lang="fr-BE" sz="1400" b="1" dirty="0">
                <a:solidFill>
                  <a:srgbClr val="185969"/>
                </a:solidFill>
                <a:uFill>
                  <a:solidFill>
                    <a:srgbClr val="000000"/>
                  </a:solidFill>
                </a:uFill>
                <a:sym typeface="Helvetica"/>
              </a:rPr>
              <a:t>.</a:t>
            </a:r>
          </a:p>
          <a:p>
            <a:pPr marL="214313" indent="-214313" algn="just" defTabSz="260604">
              <a:spcBef>
                <a:spcPts val="0"/>
              </a:spcBef>
              <a:spcAft>
                <a:spcPts val="900"/>
              </a:spcAft>
              <a:defRPr sz="1200">
                <a:uFill>
                  <a:solidFill>
                    <a:srgbClr val="000000"/>
                  </a:solidFill>
                </a:uFill>
                <a:latin typeface="+mn-lt"/>
                <a:ea typeface="+mn-ea"/>
                <a:cs typeface="+mn-cs"/>
                <a:sym typeface="Helvetica"/>
              </a:defRPr>
            </a:pPr>
            <a:r>
              <a:rPr lang="fr-BE" sz="1400" dirty="0">
                <a:solidFill>
                  <a:srgbClr val="185969"/>
                </a:solidFill>
                <a:uFill>
                  <a:solidFill>
                    <a:srgbClr val="000000"/>
                  </a:solidFill>
                </a:uFill>
                <a:sym typeface="Helvetica"/>
              </a:rPr>
              <a:t>Forme les </a:t>
            </a:r>
            <a:r>
              <a:rPr lang="fr-BE" sz="1400" b="1" dirty="0">
                <a:solidFill>
                  <a:schemeClr val="accent6"/>
                </a:solidFill>
                <a:uFill>
                  <a:solidFill>
                    <a:srgbClr val="000000"/>
                  </a:solidFill>
                </a:uFill>
                <a:sym typeface="Helvetica"/>
              </a:rPr>
              <a:t>équipes pédagogiques au complet </a:t>
            </a:r>
            <a:r>
              <a:rPr lang="fr-BE" sz="1400" dirty="0">
                <a:solidFill>
                  <a:srgbClr val="185969"/>
                </a:solidFill>
                <a:uFill>
                  <a:solidFill>
                    <a:srgbClr val="000000"/>
                  </a:solidFill>
                </a:uFill>
                <a:sym typeface="Helvetica"/>
              </a:rPr>
              <a:t>pour assurer </a:t>
            </a:r>
            <a:r>
              <a:rPr lang="fr-BE" sz="1400" b="1" dirty="0">
                <a:solidFill>
                  <a:schemeClr val="accent6"/>
                </a:solidFill>
                <a:uFill>
                  <a:solidFill>
                    <a:srgbClr val="000000"/>
                  </a:solidFill>
                </a:uFill>
                <a:sym typeface="Helvetica"/>
              </a:rPr>
              <a:t>cohérence au projet pédagogique</a:t>
            </a:r>
            <a:r>
              <a:rPr lang="fr-BE" sz="1400" dirty="0">
                <a:solidFill>
                  <a:schemeClr val="accent6"/>
                </a:solidFill>
                <a:uFill>
                  <a:solidFill>
                    <a:srgbClr val="000000"/>
                  </a:solidFill>
                </a:uFill>
                <a:sym typeface="Helvetica"/>
              </a:rPr>
              <a:t> </a:t>
            </a:r>
            <a:r>
              <a:rPr lang="fr-BE" sz="1400" dirty="0">
                <a:solidFill>
                  <a:srgbClr val="185969"/>
                </a:solidFill>
                <a:uFill>
                  <a:solidFill>
                    <a:srgbClr val="000000"/>
                  </a:solidFill>
                </a:uFill>
                <a:sym typeface="Helvetica"/>
              </a:rPr>
              <a:t>et cohésion de l’équipe.</a:t>
            </a:r>
          </a:p>
          <a:p>
            <a:pPr marL="214313" indent="-214313" algn="just" defTabSz="260604">
              <a:spcBef>
                <a:spcPts val="0"/>
              </a:spcBef>
              <a:spcAft>
                <a:spcPts val="900"/>
              </a:spcAft>
              <a:defRPr sz="1200" b="1">
                <a:uFill>
                  <a:solidFill>
                    <a:srgbClr val="000000"/>
                  </a:solidFill>
                </a:uFill>
                <a:latin typeface="+mn-lt"/>
                <a:ea typeface="+mn-ea"/>
                <a:cs typeface="+mn-cs"/>
                <a:sym typeface="Helvetica"/>
              </a:defRPr>
            </a:pPr>
            <a:r>
              <a:rPr lang="fr-BE" sz="1400" b="1" dirty="0">
                <a:solidFill>
                  <a:schemeClr val="accent6"/>
                </a:solidFill>
                <a:uFill>
                  <a:solidFill>
                    <a:srgbClr val="000000"/>
                  </a:solidFill>
                </a:uFill>
                <a:sym typeface="Helvetica"/>
              </a:rPr>
              <a:t>Accompagne </a:t>
            </a:r>
            <a:r>
              <a:rPr lang="fr-BE" sz="1400" dirty="0">
                <a:solidFill>
                  <a:schemeClr val="accent6"/>
                </a:solidFill>
                <a:uFill>
                  <a:solidFill>
                    <a:srgbClr val="000000"/>
                  </a:solidFill>
                </a:uFill>
                <a:sym typeface="Helvetica"/>
              </a:rPr>
              <a:t>pendant t</a:t>
            </a:r>
            <a:r>
              <a:rPr lang="fr-BE" sz="1400" b="1" dirty="0">
                <a:solidFill>
                  <a:schemeClr val="accent6"/>
                </a:solidFill>
                <a:uFill>
                  <a:solidFill>
                    <a:srgbClr val="000000"/>
                  </a:solidFill>
                </a:uFill>
                <a:sym typeface="Helvetica"/>
              </a:rPr>
              <a:t>rois ans </a:t>
            </a:r>
            <a:r>
              <a:rPr lang="fr-BE" sz="1400" dirty="0">
                <a:solidFill>
                  <a:schemeClr val="accent6"/>
                </a:solidFill>
                <a:uFill>
                  <a:solidFill>
                    <a:srgbClr val="000000"/>
                  </a:solidFill>
                </a:uFill>
                <a:sym typeface="Helvetica"/>
              </a:rPr>
              <a:t>pour assurer l’</a:t>
            </a:r>
            <a:r>
              <a:rPr lang="fr-BE" sz="1400" b="1" dirty="0">
                <a:solidFill>
                  <a:schemeClr val="accent6"/>
                </a:solidFill>
                <a:uFill>
                  <a:solidFill>
                    <a:srgbClr val="000000"/>
                  </a:solidFill>
                </a:uFill>
                <a:sym typeface="Helvetica"/>
              </a:rPr>
              <a:t>autonomie </a:t>
            </a:r>
            <a:r>
              <a:rPr lang="fr-BE" sz="1400" dirty="0">
                <a:solidFill>
                  <a:schemeClr val="accent6"/>
                </a:solidFill>
                <a:uFill>
                  <a:solidFill>
                    <a:srgbClr val="000000"/>
                  </a:solidFill>
                </a:uFill>
                <a:sym typeface="Helvetica"/>
              </a:rPr>
              <a:t>de l’équipe </a:t>
            </a:r>
            <a:r>
              <a:rPr lang="fr-BE" sz="1400" b="1" dirty="0">
                <a:solidFill>
                  <a:schemeClr val="accent6"/>
                </a:solidFill>
                <a:uFill>
                  <a:solidFill>
                    <a:srgbClr val="000000"/>
                  </a:solidFill>
                </a:uFill>
                <a:sym typeface="Helvetica"/>
              </a:rPr>
              <a:t>scolaire</a:t>
            </a:r>
            <a:r>
              <a:rPr lang="fr-BE" sz="1400" dirty="0">
                <a:solidFill>
                  <a:schemeClr val="accent6"/>
                </a:solidFill>
                <a:uFill>
                  <a:solidFill>
                    <a:srgbClr val="000000"/>
                  </a:solidFill>
                </a:uFill>
                <a:sym typeface="Helvetica"/>
              </a:rPr>
              <a:t> et la </a:t>
            </a:r>
            <a:r>
              <a:rPr lang="fr-BE" sz="1400" b="1" dirty="0">
                <a:solidFill>
                  <a:schemeClr val="accent6"/>
                </a:solidFill>
                <a:uFill>
                  <a:solidFill>
                    <a:srgbClr val="000000"/>
                  </a:solidFill>
                </a:uFill>
                <a:sym typeface="Helvetica"/>
              </a:rPr>
              <a:t>pérennité </a:t>
            </a:r>
            <a:r>
              <a:rPr lang="fr-BE" sz="1400" dirty="0">
                <a:solidFill>
                  <a:schemeClr val="accent6"/>
                </a:solidFill>
                <a:uFill>
                  <a:solidFill>
                    <a:srgbClr val="000000"/>
                  </a:solidFill>
                </a:uFill>
                <a:sym typeface="Helvetica"/>
              </a:rPr>
              <a:t>du programme.</a:t>
            </a:r>
          </a:p>
          <a:p>
            <a:pPr marL="214313" indent="-214313" algn="just" defTabSz="260604">
              <a:spcBef>
                <a:spcPts val="0"/>
              </a:spcBef>
              <a:spcAft>
                <a:spcPts val="900"/>
              </a:spcAft>
              <a:defRPr sz="1200" b="1">
                <a:uFill>
                  <a:solidFill>
                    <a:srgbClr val="000000"/>
                  </a:solidFill>
                </a:uFill>
                <a:latin typeface="+mn-lt"/>
                <a:ea typeface="+mn-ea"/>
                <a:cs typeface="+mn-cs"/>
                <a:sym typeface="Helvetica"/>
              </a:defRPr>
            </a:pPr>
            <a:r>
              <a:rPr lang="fr-BE" sz="1400" b="1" dirty="0">
                <a:solidFill>
                  <a:schemeClr val="accent6"/>
                </a:solidFill>
                <a:uFill>
                  <a:solidFill>
                    <a:srgbClr val="000000"/>
                  </a:solidFill>
                </a:uFill>
                <a:sym typeface="Helvetica"/>
              </a:rPr>
              <a:t>S’inscrit et s’intègre dans la vie de l’école</a:t>
            </a:r>
            <a:r>
              <a:rPr lang="fr-BE" sz="1400" dirty="0">
                <a:solidFill>
                  <a:schemeClr val="accent6"/>
                </a:solidFill>
                <a:uFill>
                  <a:solidFill>
                    <a:srgbClr val="000000"/>
                  </a:solidFill>
                </a:uFill>
                <a:sym typeface="Helvetica"/>
              </a:rPr>
              <a:t>, ses projets et son plan de pilotage</a:t>
            </a:r>
            <a:r>
              <a:rPr lang="fr-BE" sz="1400" dirty="0">
                <a:solidFill>
                  <a:srgbClr val="185969"/>
                </a:solidFill>
                <a:uFill>
                  <a:solidFill>
                    <a:srgbClr val="000000"/>
                  </a:solidFill>
                </a:uFill>
                <a:sym typeface="Helvetica"/>
              </a:rPr>
              <a:t>.</a:t>
            </a:r>
          </a:p>
          <a:p>
            <a:pPr marL="214313" indent="-214313" algn="just" defTabSz="260604">
              <a:spcBef>
                <a:spcPts val="0"/>
              </a:spcBef>
              <a:spcAft>
                <a:spcPts val="900"/>
              </a:spcAft>
              <a:defRPr sz="1200">
                <a:uFill>
                  <a:solidFill>
                    <a:srgbClr val="000000"/>
                  </a:solidFill>
                </a:uFill>
                <a:latin typeface="+mn-lt"/>
                <a:ea typeface="+mn-ea"/>
                <a:cs typeface="+mn-cs"/>
                <a:sym typeface="Helvetica"/>
              </a:defRPr>
            </a:pPr>
            <a:r>
              <a:rPr lang="fr-BE" sz="1400" dirty="0">
                <a:solidFill>
                  <a:srgbClr val="185969"/>
                </a:solidFill>
                <a:uFill>
                  <a:solidFill>
                    <a:srgbClr val="000000"/>
                  </a:solidFill>
                </a:uFill>
                <a:sym typeface="Helvetica"/>
              </a:rPr>
              <a:t>Entreprend de </a:t>
            </a:r>
            <a:r>
              <a:rPr lang="fr-BE" sz="1400" b="1" dirty="0">
                <a:solidFill>
                  <a:schemeClr val="accent6"/>
                </a:solidFill>
                <a:uFill>
                  <a:solidFill>
                    <a:srgbClr val="000000"/>
                  </a:solidFill>
                </a:uFill>
                <a:sym typeface="Helvetica"/>
              </a:rPr>
              <a:t>valider les effets</a:t>
            </a:r>
            <a:r>
              <a:rPr lang="fr-BE" sz="1400" dirty="0">
                <a:solidFill>
                  <a:schemeClr val="accent6"/>
                </a:solidFill>
                <a:uFill>
                  <a:solidFill>
                    <a:srgbClr val="000000"/>
                  </a:solidFill>
                </a:uFill>
                <a:sym typeface="Helvetica"/>
              </a:rPr>
              <a:t> </a:t>
            </a:r>
            <a:r>
              <a:rPr lang="fr-BE" sz="1400" dirty="0">
                <a:solidFill>
                  <a:srgbClr val="185969"/>
                </a:solidFill>
                <a:uFill>
                  <a:solidFill>
                    <a:srgbClr val="000000"/>
                  </a:solidFill>
                </a:uFill>
                <a:sym typeface="Helvetica"/>
              </a:rPr>
              <a:t>de son programme et de sa méthode.</a:t>
            </a:r>
          </a:p>
          <a:p>
            <a:pPr marL="214313" indent="-214313" algn="just" defTabSz="260604">
              <a:spcBef>
                <a:spcPts val="0"/>
              </a:spcBef>
              <a:spcAft>
                <a:spcPts val="900"/>
              </a:spcAft>
              <a:defRPr sz="1200">
                <a:uFill>
                  <a:solidFill>
                    <a:srgbClr val="000000"/>
                  </a:solidFill>
                </a:uFill>
                <a:latin typeface="+mn-lt"/>
                <a:ea typeface="+mn-ea"/>
                <a:cs typeface="+mn-cs"/>
                <a:sym typeface="Helvetica"/>
              </a:defRPr>
            </a:pPr>
            <a:r>
              <a:rPr lang="fr-BE" sz="1400" dirty="0">
                <a:solidFill>
                  <a:srgbClr val="185969"/>
                </a:solidFill>
                <a:uFill>
                  <a:solidFill>
                    <a:srgbClr val="000000"/>
                  </a:solidFill>
                </a:uFill>
                <a:sym typeface="Helvetica"/>
              </a:rPr>
              <a:t>Entend agir sur </a:t>
            </a:r>
            <a:r>
              <a:rPr lang="fr-BE" sz="1400" b="1" dirty="0">
                <a:solidFill>
                  <a:srgbClr val="185969"/>
                </a:solidFill>
                <a:uFill>
                  <a:solidFill>
                    <a:srgbClr val="000000"/>
                  </a:solidFill>
                </a:uFill>
                <a:sym typeface="Helvetica"/>
              </a:rPr>
              <a:t>l’école et sur la société à travers l’école.</a:t>
            </a:r>
          </a:p>
          <a:p>
            <a:pPr marL="214313" indent="-214313" algn="just" defTabSz="260604">
              <a:spcBef>
                <a:spcPts val="0"/>
              </a:spcBef>
              <a:spcAft>
                <a:spcPts val="900"/>
              </a:spcAft>
              <a:defRPr sz="1200">
                <a:uFill>
                  <a:solidFill>
                    <a:srgbClr val="000000"/>
                  </a:solidFill>
                </a:uFill>
                <a:latin typeface="+mn-lt"/>
                <a:ea typeface="+mn-ea"/>
                <a:cs typeface="+mn-cs"/>
                <a:sym typeface="Helvetica"/>
              </a:defRPr>
            </a:pPr>
            <a:r>
              <a:rPr lang="fr-BE" sz="1400" dirty="0">
                <a:solidFill>
                  <a:srgbClr val="185969"/>
                </a:solidFill>
                <a:uFill>
                  <a:solidFill>
                    <a:srgbClr val="000000"/>
                  </a:solidFill>
                </a:uFill>
                <a:sym typeface="Helvetica"/>
              </a:rPr>
              <a:t>Ambitionne son </a:t>
            </a:r>
            <a:r>
              <a:rPr lang="fr-BE" sz="1400" b="1" dirty="0">
                <a:solidFill>
                  <a:schemeClr val="accent6"/>
                </a:solidFill>
                <a:uFill>
                  <a:solidFill>
                    <a:srgbClr val="000000"/>
                  </a:solidFill>
                </a:uFill>
                <a:sym typeface="Helvetica"/>
              </a:rPr>
              <a:t>déploiement systémique</a:t>
            </a:r>
            <a:r>
              <a:rPr lang="fr-BE" sz="1400" b="1" dirty="0">
                <a:solidFill>
                  <a:srgbClr val="185969"/>
                </a:solidFill>
                <a:uFill>
                  <a:solidFill>
                    <a:srgbClr val="000000"/>
                  </a:solidFill>
                </a:uFill>
                <a:sym typeface="Helvetica"/>
              </a:rPr>
              <a:t>.</a:t>
            </a:r>
          </a:p>
          <a:p>
            <a:pPr marL="214313" indent="-214313" algn="just" defTabSz="260604">
              <a:spcBef>
                <a:spcPts val="0"/>
              </a:spcBef>
              <a:spcAft>
                <a:spcPts val="900"/>
              </a:spcAft>
              <a:defRPr sz="1200">
                <a:uFill>
                  <a:solidFill>
                    <a:srgbClr val="000000"/>
                  </a:solidFill>
                </a:uFill>
                <a:latin typeface="+mn-lt"/>
                <a:ea typeface="+mn-ea"/>
                <a:cs typeface="+mn-cs"/>
                <a:sym typeface="Helvetica"/>
              </a:defRPr>
            </a:pPr>
            <a:r>
              <a:rPr lang="fr-BE" sz="1400" dirty="0">
                <a:solidFill>
                  <a:srgbClr val="185969"/>
                </a:solidFill>
                <a:uFill>
                  <a:solidFill>
                    <a:srgbClr val="000000"/>
                  </a:solidFill>
                </a:uFill>
                <a:sym typeface="Helvetica"/>
              </a:rPr>
              <a:t>Souhaite </a:t>
            </a:r>
            <a:r>
              <a:rPr lang="fr-BE" sz="1400" b="1" dirty="0">
                <a:solidFill>
                  <a:srgbClr val="185969"/>
                </a:solidFill>
                <a:uFill>
                  <a:solidFill>
                    <a:srgbClr val="000000"/>
                  </a:solidFill>
                </a:uFill>
                <a:sym typeface="Helvetica"/>
              </a:rPr>
              <a:t>intégrer le cursus des futurs enseignants en formation.</a:t>
            </a:r>
          </a:p>
        </p:txBody>
      </p:sp>
      <p:sp>
        <p:nvSpPr>
          <p:cNvPr id="481" name="Google Shape;495;p49"/>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35</a:t>
            </a:fld>
            <a:endParaRPr/>
          </a:p>
        </p:txBody>
      </p:sp>
    </p:spTree>
    <p:extLst>
      <p:ext uri="{BB962C8B-B14F-4D97-AF65-F5344CB8AC3E}">
        <p14:creationId xmlns:p14="http://schemas.microsoft.com/office/powerpoint/2010/main" val="3618113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Google Shape;457;p46"/>
          <p:cNvSpPr txBox="1">
            <a:spLocks noGrp="1"/>
          </p:cNvSpPr>
          <p:nvPr>
            <p:ph type="title"/>
          </p:nvPr>
        </p:nvSpPr>
        <p:spPr>
          <a:prstGeom prst="rect">
            <a:avLst/>
          </a:prstGeom>
          <a:noFill/>
        </p:spPr>
        <p:txBody>
          <a:bodyPr>
            <a:normAutofit/>
          </a:bodyPr>
          <a:lstStyle/>
          <a:p>
            <a:pPr algn="l" defTabSz="576071">
              <a:defRPr sz="2300">
                <a:solidFill>
                  <a:srgbClr val="175869"/>
                </a:solidFill>
              </a:defRPr>
            </a:pPr>
            <a:r>
              <a:rPr sz="3200" b="1" dirty="0"/>
              <a:t>Les écoles </a:t>
            </a:r>
            <a:r>
              <a:rPr sz="3200" b="1" dirty="0" err="1"/>
              <a:t>partenaires</a:t>
            </a:r>
            <a:endParaRPr sz="3200" b="1" dirty="0"/>
          </a:p>
        </p:txBody>
      </p:sp>
      <p:sp>
        <p:nvSpPr>
          <p:cNvPr id="488" name="Google Shape;459;p46"/>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36</a:t>
            </a:fld>
            <a:endParaRPr/>
          </a:p>
        </p:txBody>
      </p:sp>
      <p:grpSp>
        <p:nvGrpSpPr>
          <p:cNvPr id="499" name="Google Shape;460;p46"/>
          <p:cNvGrpSpPr/>
          <p:nvPr/>
        </p:nvGrpSpPr>
        <p:grpSpPr>
          <a:xfrm>
            <a:off x="1383513" y="1927651"/>
            <a:ext cx="6273825" cy="1493774"/>
            <a:chOff x="-1" y="-2"/>
            <a:chExt cx="8365099" cy="1991698"/>
          </a:xfrm>
        </p:grpSpPr>
        <p:sp>
          <p:nvSpPr>
            <p:cNvPr id="489" name="Google Shape;461;p46"/>
            <p:cNvSpPr/>
            <p:nvPr/>
          </p:nvSpPr>
          <p:spPr>
            <a:xfrm>
              <a:off x="-1" y="-2"/>
              <a:ext cx="1991695" cy="1991698"/>
            </a:xfrm>
            <a:prstGeom prst="ellipse">
              <a:avLst/>
            </a:prstGeom>
            <a:solidFill>
              <a:srgbClr val="1B6A7E">
                <a:alpha val="49803"/>
              </a:srgbClr>
            </a:solidFill>
            <a:ln w="25400" cap="flat">
              <a:solidFill>
                <a:srgbClr val="FFFFFF"/>
              </a:solidFill>
              <a:prstDash val="solid"/>
              <a:round/>
            </a:ln>
            <a:effectLst/>
          </p:spPr>
          <p:txBody>
            <a:bodyPr wrap="square" lIns="34289" tIns="34289" rIns="34289" bIns="34289" numCol="1" anchor="ctr">
              <a:noAutofit/>
            </a:bodyPr>
            <a:lstStyle/>
            <a:p>
              <a:pPr>
                <a:defRPr>
                  <a:latin typeface="+mj-lt"/>
                  <a:ea typeface="+mj-ea"/>
                  <a:cs typeface="+mj-cs"/>
                  <a:sym typeface="Arial"/>
                </a:defRPr>
              </a:pPr>
              <a:endParaRPr sz="2400"/>
            </a:p>
          </p:txBody>
        </p:sp>
        <p:sp>
          <p:nvSpPr>
            <p:cNvPr id="490" name="Google Shape;462;p46"/>
            <p:cNvSpPr txBox="1"/>
            <p:nvPr/>
          </p:nvSpPr>
          <p:spPr>
            <a:xfrm>
              <a:off x="386052" y="765543"/>
              <a:ext cx="1219588" cy="4606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19" tIns="11419" rIns="11419" bIns="11419" numCol="1" anchor="ctr">
              <a:spAutoFit/>
            </a:bodyPr>
            <a:lstStyle/>
            <a:p>
              <a:pPr algn="ctr">
                <a:lnSpc>
                  <a:spcPct val="90000"/>
                </a:lnSpc>
                <a:defRPr sz="1200" b="1">
                  <a:solidFill>
                    <a:srgbClr val="FFFFFF"/>
                  </a:solidFill>
                  <a:latin typeface="+mj-lt"/>
                  <a:ea typeface="+mj-ea"/>
                  <a:cs typeface="+mj-cs"/>
                  <a:sym typeface="Arial"/>
                </a:defRPr>
              </a:pPr>
              <a:r>
                <a:rPr sz="1050"/>
                <a:t>2016</a:t>
              </a:r>
              <a:endParaRPr sz="1000"/>
            </a:p>
            <a:p>
              <a:pPr algn="ctr">
                <a:lnSpc>
                  <a:spcPct val="90000"/>
                </a:lnSpc>
                <a:spcBef>
                  <a:spcPts val="300"/>
                </a:spcBef>
                <a:defRPr sz="1100">
                  <a:solidFill>
                    <a:srgbClr val="FFFFFF"/>
                  </a:solidFill>
                  <a:latin typeface="+mj-lt"/>
                  <a:ea typeface="+mj-ea"/>
                  <a:cs typeface="+mj-cs"/>
                  <a:sym typeface="Arial"/>
                </a:defRPr>
              </a:pPr>
              <a:r>
                <a:rPr sz="1000"/>
                <a:t>1 école</a:t>
              </a:r>
            </a:p>
          </p:txBody>
        </p:sp>
        <p:sp>
          <p:nvSpPr>
            <p:cNvPr id="491" name="Google Shape;463;p46"/>
            <p:cNvSpPr/>
            <p:nvPr/>
          </p:nvSpPr>
          <p:spPr>
            <a:xfrm>
              <a:off x="1593350" y="-2"/>
              <a:ext cx="1991695" cy="1991698"/>
            </a:xfrm>
            <a:prstGeom prst="ellipse">
              <a:avLst/>
            </a:prstGeom>
            <a:solidFill>
              <a:srgbClr val="1B6B80">
                <a:alpha val="57254"/>
              </a:srgbClr>
            </a:solidFill>
            <a:ln w="25400" cap="flat">
              <a:solidFill>
                <a:srgbClr val="FFFFFF"/>
              </a:solidFill>
              <a:prstDash val="solid"/>
              <a:round/>
            </a:ln>
            <a:effectLst/>
          </p:spPr>
          <p:txBody>
            <a:bodyPr wrap="square" lIns="34289" tIns="34289" rIns="34289" bIns="34289" numCol="1" anchor="ctr">
              <a:noAutofit/>
            </a:bodyPr>
            <a:lstStyle/>
            <a:p>
              <a:pPr>
                <a:defRPr>
                  <a:latin typeface="+mj-lt"/>
                  <a:ea typeface="+mj-ea"/>
                  <a:cs typeface="+mj-cs"/>
                  <a:sym typeface="Arial"/>
                </a:defRPr>
              </a:pPr>
              <a:endParaRPr sz="2400"/>
            </a:p>
          </p:txBody>
        </p:sp>
        <p:sp>
          <p:nvSpPr>
            <p:cNvPr id="492" name="Google Shape;464;p46"/>
            <p:cNvSpPr txBox="1"/>
            <p:nvPr/>
          </p:nvSpPr>
          <p:spPr>
            <a:xfrm>
              <a:off x="1979401" y="765543"/>
              <a:ext cx="1219588" cy="4606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19" tIns="11419" rIns="11419" bIns="11419" numCol="1" anchor="ctr">
              <a:spAutoFit/>
            </a:bodyPr>
            <a:lstStyle/>
            <a:p>
              <a:pPr algn="ctr">
                <a:lnSpc>
                  <a:spcPct val="90000"/>
                </a:lnSpc>
                <a:defRPr sz="1200" b="1">
                  <a:solidFill>
                    <a:srgbClr val="FFFFFF"/>
                  </a:solidFill>
                  <a:latin typeface="+mj-lt"/>
                  <a:ea typeface="+mj-ea"/>
                  <a:cs typeface="+mj-cs"/>
                  <a:sym typeface="Arial"/>
                </a:defRPr>
              </a:pPr>
              <a:r>
                <a:rPr sz="1050" dirty="0"/>
                <a:t>2017</a:t>
              </a:r>
              <a:endParaRPr sz="1000" dirty="0"/>
            </a:p>
            <a:p>
              <a:pPr algn="ctr">
                <a:lnSpc>
                  <a:spcPct val="90000"/>
                </a:lnSpc>
                <a:spcBef>
                  <a:spcPts val="300"/>
                </a:spcBef>
                <a:defRPr sz="1100">
                  <a:solidFill>
                    <a:srgbClr val="FFFFFF"/>
                  </a:solidFill>
                  <a:latin typeface="+mj-lt"/>
                  <a:ea typeface="+mj-ea"/>
                  <a:cs typeface="+mj-cs"/>
                  <a:sym typeface="Arial"/>
                </a:defRPr>
              </a:pPr>
              <a:r>
                <a:rPr lang="fr-BE" sz="1000" dirty="0"/>
                <a:t>4</a:t>
              </a:r>
              <a:r>
                <a:rPr sz="1000" dirty="0"/>
                <a:t> écoles</a:t>
              </a:r>
            </a:p>
          </p:txBody>
        </p:sp>
        <p:sp>
          <p:nvSpPr>
            <p:cNvPr id="493" name="Google Shape;465;p46"/>
            <p:cNvSpPr/>
            <p:nvPr/>
          </p:nvSpPr>
          <p:spPr>
            <a:xfrm>
              <a:off x="3186701" y="-2"/>
              <a:ext cx="1991695" cy="1991698"/>
            </a:xfrm>
            <a:prstGeom prst="ellipse">
              <a:avLst/>
            </a:prstGeom>
            <a:solidFill>
              <a:srgbClr val="1C6E84">
                <a:alpha val="64705"/>
              </a:srgbClr>
            </a:solidFill>
            <a:ln w="25400" cap="flat">
              <a:solidFill>
                <a:srgbClr val="FFFFFF"/>
              </a:solidFill>
              <a:prstDash val="solid"/>
              <a:round/>
            </a:ln>
            <a:effectLst/>
          </p:spPr>
          <p:txBody>
            <a:bodyPr wrap="square" lIns="34289" tIns="34289" rIns="34289" bIns="34289" numCol="1" anchor="ctr">
              <a:noAutofit/>
            </a:bodyPr>
            <a:lstStyle/>
            <a:p>
              <a:pPr>
                <a:defRPr>
                  <a:latin typeface="+mj-lt"/>
                  <a:ea typeface="+mj-ea"/>
                  <a:cs typeface="+mj-cs"/>
                  <a:sym typeface="Arial"/>
                </a:defRPr>
              </a:pPr>
              <a:endParaRPr sz="2400"/>
            </a:p>
          </p:txBody>
        </p:sp>
        <p:sp>
          <p:nvSpPr>
            <p:cNvPr id="494" name="Google Shape;466;p46"/>
            <p:cNvSpPr txBox="1"/>
            <p:nvPr/>
          </p:nvSpPr>
          <p:spPr>
            <a:xfrm>
              <a:off x="3572751" y="765543"/>
              <a:ext cx="1219589" cy="4606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19" tIns="11419" rIns="11419" bIns="11419" numCol="1" anchor="ctr">
              <a:spAutoFit/>
            </a:bodyPr>
            <a:lstStyle/>
            <a:p>
              <a:pPr algn="ctr">
                <a:lnSpc>
                  <a:spcPct val="90000"/>
                </a:lnSpc>
                <a:defRPr sz="1200" b="1">
                  <a:solidFill>
                    <a:srgbClr val="FFFFFF"/>
                  </a:solidFill>
                  <a:latin typeface="+mj-lt"/>
                  <a:ea typeface="+mj-ea"/>
                  <a:cs typeface="+mj-cs"/>
                  <a:sym typeface="Arial"/>
                </a:defRPr>
              </a:pPr>
              <a:r>
                <a:rPr sz="1050" dirty="0"/>
                <a:t>2018</a:t>
              </a:r>
              <a:endParaRPr sz="1000" dirty="0"/>
            </a:p>
            <a:p>
              <a:pPr algn="ctr">
                <a:lnSpc>
                  <a:spcPct val="90000"/>
                </a:lnSpc>
                <a:spcBef>
                  <a:spcPts val="300"/>
                </a:spcBef>
                <a:defRPr sz="1100">
                  <a:solidFill>
                    <a:srgbClr val="FFFFFF"/>
                  </a:solidFill>
                  <a:latin typeface="+mj-lt"/>
                  <a:ea typeface="+mj-ea"/>
                  <a:cs typeface="+mj-cs"/>
                  <a:sym typeface="Arial"/>
                </a:defRPr>
              </a:pPr>
              <a:r>
                <a:rPr lang="fr-BE" sz="1000" dirty="0"/>
                <a:t>8</a:t>
              </a:r>
              <a:r>
                <a:rPr sz="1000" dirty="0"/>
                <a:t> écoles</a:t>
              </a:r>
            </a:p>
          </p:txBody>
        </p:sp>
        <p:sp>
          <p:nvSpPr>
            <p:cNvPr id="495" name="Google Shape;467;p46"/>
            <p:cNvSpPr/>
            <p:nvPr/>
          </p:nvSpPr>
          <p:spPr>
            <a:xfrm>
              <a:off x="4780053" y="-2"/>
              <a:ext cx="1991695" cy="1991698"/>
            </a:xfrm>
            <a:prstGeom prst="ellipse">
              <a:avLst/>
            </a:prstGeom>
            <a:solidFill>
              <a:srgbClr val="1D7187">
                <a:alpha val="72156"/>
              </a:srgbClr>
            </a:solidFill>
            <a:ln w="25400" cap="flat">
              <a:solidFill>
                <a:srgbClr val="FFFFFF"/>
              </a:solidFill>
              <a:prstDash val="solid"/>
              <a:round/>
            </a:ln>
            <a:effectLst/>
          </p:spPr>
          <p:txBody>
            <a:bodyPr wrap="square" lIns="34289" tIns="34289" rIns="34289" bIns="34289" numCol="1" anchor="ctr">
              <a:noAutofit/>
            </a:bodyPr>
            <a:lstStyle/>
            <a:p>
              <a:pPr>
                <a:defRPr>
                  <a:latin typeface="+mj-lt"/>
                  <a:ea typeface="+mj-ea"/>
                  <a:cs typeface="+mj-cs"/>
                  <a:sym typeface="Arial"/>
                </a:defRPr>
              </a:pPr>
              <a:endParaRPr sz="2400"/>
            </a:p>
          </p:txBody>
        </p:sp>
        <p:sp>
          <p:nvSpPr>
            <p:cNvPr id="496" name="Google Shape;468;p46"/>
            <p:cNvSpPr txBox="1"/>
            <p:nvPr/>
          </p:nvSpPr>
          <p:spPr>
            <a:xfrm>
              <a:off x="5166102" y="765543"/>
              <a:ext cx="1219589" cy="4606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19" tIns="11419" rIns="11419" bIns="11419" numCol="1" anchor="ctr">
              <a:spAutoFit/>
            </a:bodyPr>
            <a:lstStyle/>
            <a:p>
              <a:pPr algn="ctr">
                <a:lnSpc>
                  <a:spcPct val="90000"/>
                </a:lnSpc>
                <a:defRPr sz="1200" b="1">
                  <a:solidFill>
                    <a:srgbClr val="FFFFFF"/>
                  </a:solidFill>
                  <a:latin typeface="+mj-lt"/>
                  <a:ea typeface="+mj-ea"/>
                  <a:cs typeface="+mj-cs"/>
                  <a:sym typeface="Arial"/>
                </a:defRPr>
              </a:pPr>
              <a:r>
                <a:rPr sz="1050" dirty="0"/>
                <a:t>2019</a:t>
              </a:r>
            </a:p>
            <a:p>
              <a:pPr algn="ctr">
                <a:lnSpc>
                  <a:spcPct val="90000"/>
                </a:lnSpc>
                <a:spcBef>
                  <a:spcPts val="300"/>
                </a:spcBef>
                <a:defRPr sz="1100">
                  <a:solidFill>
                    <a:srgbClr val="FFFFFF"/>
                  </a:solidFill>
                  <a:latin typeface="+mj-lt"/>
                  <a:ea typeface="+mj-ea"/>
                  <a:cs typeface="+mj-cs"/>
                  <a:sym typeface="Arial"/>
                </a:defRPr>
              </a:pPr>
              <a:r>
                <a:rPr sz="1000" dirty="0"/>
                <a:t>1</a:t>
              </a:r>
              <a:r>
                <a:rPr lang="fr-BE" sz="1000" dirty="0"/>
                <a:t>4</a:t>
              </a:r>
              <a:r>
                <a:rPr sz="1000" dirty="0"/>
                <a:t> écoles</a:t>
              </a:r>
            </a:p>
          </p:txBody>
        </p:sp>
        <p:sp>
          <p:nvSpPr>
            <p:cNvPr id="497" name="Google Shape;469;p46"/>
            <p:cNvSpPr/>
            <p:nvPr/>
          </p:nvSpPr>
          <p:spPr>
            <a:xfrm>
              <a:off x="6373403" y="-2"/>
              <a:ext cx="1991695" cy="1991698"/>
            </a:xfrm>
            <a:prstGeom prst="ellipse">
              <a:avLst/>
            </a:prstGeom>
            <a:solidFill>
              <a:srgbClr val="1E748B">
                <a:alpha val="79607"/>
              </a:srgbClr>
            </a:solidFill>
            <a:ln w="25400" cap="flat">
              <a:solidFill>
                <a:srgbClr val="FFFFFF"/>
              </a:solidFill>
              <a:prstDash val="solid"/>
              <a:round/>
            </a:ln>
            <a:effectLst/>
          </p:spPr>
          <p:txBody>
            <a:bodyPr wrap="square" lIns="34289" tIns="34289" rIns="34289" bIns="34289" numCol="1" anchor="ctr">
              <a:noAutofit/>
            </a:bodyPr>
            <a:lstStyle/>
            <a:p>
              <a:pPr>
                <a:defRPr>
                  <a:latin typeface="+mj-lt"/>
                  <a:ea typeface="+mj-ea"/>
                  <a:cs typeface="+mj-cs"/>
                  <a:sym typeface="Arial"/>
                </a:defRPr>
              </a:pPr>
              <a:endParaRPr sz="2400"/>
            </a:p>
          </p:txBody>
        </p:sp>
        <p:sp>
          <p:nvSpPr>
            <p:cNvPr id="498" name="Google Shape;470;p46"/>
            <p:cNvSpPr txBox="1"/>
            <p:nvPr/>
          </p:nvSpPr>
          <p:spPr>
            <a:xfrm>
              <a:off x="6753292" y="515730"/>
              <a:ext cx="1363287" cy="96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19" tIns="11419" rIns="11419" bIns="11419" numCol="1" anchor="ctr">
              <a:spAutoFit/>
            </a:bodyPr>
            <a:lstStyle/>
            <a:p>
              <a:pPr algn="ctr">
                <a:lnSpc>
                  <a:spcPct val="90000"/>
                </a:lnSpc>
                <a:defRPr sz="1200" b="1">
                  <a:solidFill>
                    <a:srgbClr val="FFFFFF"/>
                  </a:solidFill>
                  <a:latin typeface="+mj-lt"/>
                  <a:ea typeface="+mj-ea"/>
                  <a:cs typeface="+mj-cs"/>
                  <a:sym typeface="Arial"/>
                </a:defRPr>
              </a:pPr>
              <a:r>
                <a:rPr lang="fr-BE" sz="1050" dirty="0"/>
                <a:t>Au total:</a:t>
              </a:r>
            </a:p>
            <a:p>
              <a:pPr algn="ctr">
                <a:lnSpc>
                  <a:spcPct val="90000"/>
                </a:lnSpc>
                <a:spcBef>
                  <a:spcPts val="300"/>
                </a:spcBef>
                <a:defRPr sz="1200" b="1">
                  <a:solidFill>
                    <a:srgbClr val="FFFFFF"/>
                  </a:solidFill>
                  <a:latin typeface="+mj-lt"/>
                  <a:ea typeface="+mj-ea"/>
                  <a:cs typeface="+mj-cs"/>
                  <a:sym typeface="Arial"/>
                </a:defRPr>
              </a:pPr>
              <a:endParaRPr lang="fr-BE" sz="1050" dirty="0"/>
            </a:p>
            <a:p>
              <a:pPr algn="ctr">
                <a:lnSpc>
                  <a:spcPct val="90000"/>
                </a:lnSpc>
                <a:spcBef>
                  <a:spcPts val="300"/>
                </a:spcBef>
                <a:defRPr sz="1200" b="1">
                  <a:solidFill>
                    <a:srgbClr val="FFFFFF"/>
                  </a:solidFill>
                  <a:latin typeface="+mj-lt"/>
                  <a:ea typeface="+mj-ea"/>
                  <a:cs typeface="+mj-cs"/>
                  <a:sym typeface="Arial"/>
                </a:defRPr>
              </a:pPr>
              <a:r>
                <a:rPr lang="fr-BE" sz="1050" dirty="0"/>
                <a:t>+5000 élèves</a:t>
              </a:r>
            </a:p>
            <a:p>
              <a:pPr algn="ctr">
                <a:lnSpc>
                  <a:spcPct val="90000"/>
                </a:lnSpc>
                <a:spcBef>
                  <a:spcPts val="300"/>
                </a:spcBef>
                <a:defRPr sz="1200" b="1">
                  <a:solidFill>
                    <a:srgbClr val="FFFFFF"/>
                  </a:solidFill>
                  <a:latin typeface="+mj-lt"/>
                  <a:ea typeface="+mj-ea"/>
                  <a:cs typeface="+mj-cs"/>
                  <a:sym typeface="Arial"/>
                </a:defRPr>
              </a:pPr>
              <a:r>
                <a:rPr lang="fr-BE" sz="1050" dirty="0"/>
                <a:t>+200 enseignants</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865405-A11A-4E06-8591-90A75660506E}"/>
              </a:ext>
            </a:extLst>
          </p:cNvPr>
          <p:cNvSpPr>
            <a:spLocks noGrp="1"/>
          </p:cNvSpPr>
          <p:nvPr>
            <p:ph type="title"/>
          </p:nvPr>
        </p:nvSpPr>
        <p:spPr/>
        <p:txBody>
          <a:bodyPr/>
          <a:lstStyle/>
          <a:p>
            <a:pPr algn="l"/>
            <a:r>
              <a:rPr lang="fr-BE" sz="3200" b="1" dirty="0">
                <a:solidFill>
                  <a:srgbClr val="175869"/>
                </a:solidFill>
              </a:rPr>
              <a:t>Evaluation de la formation BALE</a:t>
            </a:r>
          </a:p>
        </p:txBody>
      </p:sp>
      <p:graphicFrame>
        <p:nvGraphicFramePr>
          <p:cNvPr id="4" name="Espace réservé du contenu 3">
            <a:extLst>
              <a:ext uri="{FF2B5EF4-FFF2-40B4-BE49-F238E27FC236}">
                <a16:creationId xmlns:a16="http://schemas.microsoft.com/office/drawing/2014/main" id="{4313B35A-6F5B-4A07-B1C2-04D4BC1635D9}"/>
              </a:ext>
            </a:extLst>
          </p:cNvPr>
          <p:cNvGraphicFramePr>
            <a:graphicFrameLocks noGrp="1"/>
          </p:cNvGraphicFramePr>
          <p:nvPr>
            <p:ph idx="1"/>
            <p:extLst>
              <p:ext uri="{D42A27DB-BD31-4B8C-83A1-F6EECF244321}">
                <p14:modId xmlns:p14="http://schemas.microsoft.com/office/powerpoint/2010/main" val="3758836587"/>
              </p:ext>
            </p:extLst>
          </p:nvPr>
        </p:nvGraphicFramePr>
        <p:xfrm>
          <a:off x="457649" y="1233229"/>
          <a:ext cx="8228703" cy="3004449"/>
        </p:xfrm>
        <a:graphic>
          <a:graphicData uri="http://schemas.openxmlformats.org/drawingml/2006/table">
            <a:tbl>
              <a:tblPr firstRow="1" bandRow="1">
                <a:tableStyleId>{4C3C2611-4C71-4FC5-86AE-919BDF0F9419}</a:tableStyleId>
              </a:tblPr>
              <a:tblGrid>
                <a:gridCol w="4429240">
                  <a:extLst>
                    <a:ext uri="{9D8B030D-6E8A-4147-A177-3AD203B41FA5}">
                      <a16:colId xmlns:a16="http://schemas.microsoft.com/office/drawing/2014/main" val="3379210619"/>
                    </a:ext>
                  </a:extLst>
                </a:gridCol>
                <a:gridCol w="655143">
                  <a:extLst>
                    <a:ext uri="{9D8B030D-6E8A-4147-A177-3AD203B41FA5}">
                      <a16:colId xmlns:a16="http://schemas.microsoft.com/office/drawing/2014/main" val="1736036069"/>
                    </a:ext>
                  </a:extLst>
                </a:gridCol>
                <a:gridCol w="628864">
                  <a:extLst>
                    <a:ext uri="{9D8B030D-6E8A-4147-A177-3AD203B41FA5}">
                      <a16:colId xmlns:a16="http://schemas.microsoft.com/office/drawing/2014/main" val="2166788199"/>
                    </a:ext>
                  </a:extLst>
                </a:gridCol>
                <a:gridCol w="628864">
                  <a:extLst>
                    <a:ext uri="{9D8B030D-6E8A-4147-A177-3AD203B41FA5}">
                      <a16:colId xmlns:a16="http://schemas.microsoft.com/office/drawing/2014/main" val="3486491567"/>
                    </a:ext>
                  </a:extLst>
                </a:gridCol>
                <a:gridCol w="628864">
                  <a:extLst>
                    <a:ext uri="{9D8B030D-6E8A-4147-A177-3AD203B41FA5}">
                      <a16:colId xmlns:a16="http://schemas.microsoft.com/office/drawing/2014/main" val="1788661017"/>
                    </a:ext>
                  </a:extLst>
                </a:gridCol>
                <a:gridCol w="628864">
                  <a:extLst>
                    <a:ext uri="{9D8B030D-6E8A-4147-A177-3AD203B41FA5}">
                      <a16:colId xmlns:a16="http://schemas.microsoft.com/office/drawing/2014/main" val="3650142564"/>
                    </a:ext>
                  </a:extLst>
                </a:gridCol>
                <a:gridCol w="628864">
                  <a:extLst>
                    <a:ext uri="{9D8B030D-6E8A-4147-A177-3AD203B41FA5}">
                      <a16:colId xmlns:a16="http://schemas.microsoft.com/office/drawing/2014/main" val="34046952"/>
                    </a:ext>
                  </a:extLst>
                </a:gridCol>
              </a:tblGrid>
              <a:tr h="318747">
                <a:tc>
                  <a:txBody>
                    <a:bodyPr/>
                    <a:lstStyle/>
                    <a:p>
                      <a:pPr rtl="0" fontAlgn="ctr"/>
                      <a:r>
                        <a:rPr lang="fr-BE" sz="750" dirty="0">
                          <a:effectLst/>
                          <a:latin typeface="+mn-lt"/>
                        </a:rPr>
                        <a:t>Questions</a:t>
                      </a:r>
                      <a:endParaRPr lang="fr-BE" sz="750" b="1" dirty="0">
                        <a:effectLst/>
                        <a:latin typeface="+mn-lt"/>
                        <a:cs typeface="Arial" panose="020B0604020202020204" pitchFamily="34" charset="0"/>
                      </a:endParaRPr>
                    </a:p>
                  </a:txBody>
                  <a:tcPr marL="26951" marR="26951" marT="13521" marB="13521" anchor="ctr"/>
                </a:tc>
                <a:tc>
                  <a:txBody>
                    <a:bodyPr/>
                    <a:lstStyle/>
                    <a:p>
                      <a:pPr algn="ctr" rtl="0" fontAlgn="ctr"/>
                      <a:r>
                        <a:rPr lang="fr-BE" sz="750" dirty="0">
                          <a:effectLst/>
                          <a:latin typeface="+mn-lt"/>
                        </a:rPr>
                        <a:t>Tout à fait</a:t>
                      </a:r>
                      <a:endParaRPr lang="fr-BE" sz="750" b="1" dirty="0">
                        <a:effectLst/>
                        <a:latin typeface="+mn-lt"/>
                        <a:cs typeface="Arial" panose="020B0604020202020204" pitchFamily="34" charset="0"/>
                      </a:endParaRPr>
                    </a:p>
                  </a:txBody>
                  <a:tcPr marL="26951" marR="26951" marT="13521" marB="13521" anchor="ctr"/>
                </a:tc>
                <a:tc>
                  <a:txBody>
                    <a:bodyPr/>
                    <a:lstStyle/>
                    <a:p>
                      <a:pPr algn="ctr" rtl="0" fontAlgn="ctr"/>
                      <a:r>
                        <a:rPr lang="fr-BE" sz="750" dirty="0">
                          <a:effectLst/>
                          <a:latin typeface="+mn-lt"/>
                        </a:rPr>
                        <a:t>Oui</a:t>
                      </a:r>
                      <a:endParaRPr lang="fr-BE" sz="750" b="1" dirty="0">
                        <a:effectLst/>
                        <a:latin typeface="+mn-lt"/>
                        <a:cs typeface="Arial" panose="020B0604020202020204" pitchFamily="34" charset="0"/>
                      </a:endParaRPr>
                    </a:p>
                  </a:txBody>
                  <a:tcPr marL="26951" marR="26951" marT="13521" marB="13521" anchor="ctr"/>
                </a:tc>
                <a:tc>
                  <a:txBody>
                    <a:bodyPr/>
                    <a:lstStyle/>
                    <a:p>
                      <a:pPr algn="ctr" rtl="0" fontAlgn="ctr"/>
                      <a:r>
                        <a:rPr lang="fr-BE" sz="750" dirty="0">
                          <a:effectLst/>
                          <a:latin typeface="+mn-lt"/>
                        </a:rPr>
                        <a:t>Pas vraiment</a:t>
                      </a:r>
                      <a:endParaRPr lang="fr-BE" sz="750" b="1" dirty="0">
                        <a:effectLst/>
                        <a:latin typeface="+mn-lt"/>
                        <a:cs typeface="Arial" panose="020B0604020202020204" pitchFamily="34" charset="0"/>
                      </a:endParaRPr>
                    </a:p>
                  </a:txBody>
                  <a:tcPr marL="26951" marR="26951" marT="13521" marB="13521" anchor="ctr"/>
                </a:tc>
                <a:tc>
                  <a:txBody>
                    <a:bodyPr/>
                    <a:lstStyle/>
                    <a:p>
                      <a:pPr algn="ctr" rtl="0" fontAlgn="ctr"/>
                      <a:r>
                        <a:rPr lang="fr-BE" sz="750" dirty="0">
                          <a:effectLst/>
                          <a:latin typeface="+mn-lt"/>
                        </a:rPr>
                        <a:t>Pas du tout</a:t>
                      </a:r>
                      <a:endParaRPr lang="fr-BE" sz="750" b="1" dirty="0">
                        <a:effectLst/>
                        <a:latin typeface="+mn-lt"/>
                        <a:cs typeface="Arial" panose="020B0604020202020204" pitchFamily="34" charset="0"/>
                      </a:endParaRPr>
                    </a:p>
                  </a:txBody>
                  <a:tcPr marL="26951" marR="26951" marT="13521" marB="13521" anchor="ctr"/>
                </a:tc>
                <a:tc>
                  <a:txBody>
                    <a:bodyPr/>
                    <a:lstStyle/>
                    <a:p>
                      <a:pPr algn="ctr" rtl="0" fontAlgn="ctr"/>
                      <a:r>
                        <a:rPr lang="fr-BE" sz="750" dirty="0">
                          <a:effectLst/>
                          <a:latin typeface="+mn-lt"/>
                        </a:rPr>
                        <a:t>Ne sait pas</a:t>
                      </a:r>
                      <a:endParaRPr lang="fr-BE" sz="750" b="1" dirty="0">
                        <a:effectLst/>
                        <a:latin typeface="+mn-lt"/>
                        <a:cs typeface="Arial" panose="020B0604020202020204" pitchFamily="34" charset="0"/>
                      </a:endParaRPr>
                    </a:p>
                  </a:txBody>
                  <a:tcPr marL="26951" marR="26951" marT="13521" marB="13521" anchor="ctr"/>
                </a:tc>
                <a:tc>
                  <a:txBody>
                    <a:bodyPr/>
                    <a:lstStyle/>
                    <a:p>
                      <a:pPr algn="ctr" rtl="0" fontAlgn="ctr"/>
                      <a:r>
                        <a:rPr lang="fr-BE" sz="750" dirty="0">
                          <a:effectLst/>
                          <a:latin typeface="+mn-lt"/>
                        </a:rPr>
                        <a:t>Somme réponses</a:t>
                      </a:r>
                      <a:endParaRPr lang="fr-BE" sz="750" b="1" dirty="0">
                        <a:effectLst/>
                        <a:latin typeface="+mn-lt"/>
                        <a:cs typeface="Arial" panose="020B0604020202020204" pitchFamily="34" charset="0"/>
                      </a:endParaRPr>
                    </a:p>
                  </a:txBody>
                  <a:tcPr marL="26951" marR="26951" marT="13521" marB="13521" anchor="ctr"/>
                </a:tc>
                <a:extLst>
                  <a:ext uri="{0D108BD9-81ED-4DB2-BD59-A6C34878D82A}">
                    <a16:rowId xmlns:a16="http://schemas.microsoft.com/office/drawing/2014/main" val="3978718877"/>
                  </a:ext>
                </a:extLst>
              </a:tr>
              <a:tr h="167341">
                <a:tc>
                  <a:txBody>
                    <a:bodyPr/>
                    <a:lstStyle/>
                    <a:p>
                      <a:pPr rtl="0" fontAlgn="b"/>
                      <a:r>
                        <a:rPr lang="fr-FR" sz="750" dirty="0">
                          <a:effectLst/>
                          <a:latin typeface="+mn-lt"/>
                        </a:rPr>
                        <a:t>Es-tu globalement satisfait(e) de la formation?</a:t>
                      </a:r>
                      <a:endParaRPr lang="fr-FR" sz="750" dirty="0">
                        <a:effectLst/>
                        <a:latin typeface="+mn-lt"/>
                        <a:cs typeface="Arial" panose="020B0604020202020204" pitchFamily="34" charset="0"/>
                      </a:endParaRPr>
                    </a:p>
                  </a:txBody>
                  <a:tcPr marL="26951" marR="26951" marT="13521" marB="13521" anchor="ctr"/>
                </a:tc>
                <a:tc>
                  <a:txBody>
                    <a:bodyPr/>
                    <a:lstStyle/>
                    <a:p>
                      <a:pPr algn="r" rtl="0" fontAlgn="b"/>
                      <a:r>
                        <a:rPr lang="fr-BE" sz="800" dirty="0">
                          <a:effectLst/>
                        </a:rPr>
                        <a:t>85</a:t>
                      </a:r>
                    </a:p>
                  </a:txBody>
                  <a:tcPr marL="28575" marR="28575" marT="19050" marB="19050" anchor="b"/>
                </a:tc>
                <a:tc>
                  <a:txBody>
                    <a:bodyPr/>
                    <a:lstStyle/>
                    <a:p>
                      <a:pPr algn="r" rtl="0" fontAlgn="b"/>
                      <a:r>
                        <a:rPr lang="fr-BE" sz="800" dirty="0">
                          <a:effectLst/>
                        </a:rPr>
                        <a:t>55</a:t>
                      </a:r>
                    </a:p>
                  </a:txBody>
                  <a:tcPr marL="28575" marR="28575" marT="19050" marB="19050" anchor="b"/>
                </a:tc>
                <a:tc>
                  <a:txBody>
                    <a:bodyPr/>
                    <a:lstStyle/>
                    <a:p>
                      <a:pPr algn="r" rtl="0" fontAlgn="b"/>
                      <a:r>
                        <a:rPr lang="fr-BE" sz="800">
                          <a:effectLst/>
                        </a:rPr>
                        <a:t>5</a:t>
                      </a:r>
                    </a:p>
                  </a:txBody>
                  <a:tcPr marL="28575" marR="28575" marT="19050" marB="19050" anchor="b"/>
                </a:tc>
                <a:tc>
                  <a:txBody>
                    <a:bodyPr/>
                    <a:lstStyle/>
                    <a:p>
                      <a:pPr algn="r" rtl="0" fontAlgn="b"/>
                      <a:r>
                        <a:rPr lang="fr-BE" sz="800">
                          <a:effectLst/>
                        </a:rPr>
                        <a:t>0</a:t>
                      </a:r>
                    </a:p>
                  </a:txBody>
                  <a:tcPr marL="28575" marR="28575" marT="19050" marB="19050" anchor="b"/>
                </a:tc>
                <a:tc>
                  <a:txBody>
                    <a:bodyPr/>
                    <a:lstStyle/>
                    <a:p>
                      <a:pPr algn="r" rtl="0" fontAlgn="b"/>
                      <a:r>
                        <a:rPr lang="fr-BE" sz="800">
                          <a:effectLst/>
                        </a:rPr>
                        <a:t>2</a:t>
                      </a:r>
                    </a:p>
                  </a:txBody>
                  <a:tcPr marL="28575" marR="28575" marT="19050" marB="19050" anchor="b">
                    <a:lnR w="12700" cap="flat" cmpd="sng" algn="ctr">
                      <a:solidFill>
                        <a:schemeClr val="accent6"/>
                      </a:solidFill>
                      <a:prstDash val="solid"/>
                      <a:round/>
                      <a:headEnd type="none" w="med" len="med"/>
                      <a:tailEnd type="none" w="med" len="med"/>
                    </a:lnR>
                  </a:tcPr>
                </a:tc>
                <a:tc>
                  <a:txBody>
                    <a:bodyPr/>
                    <a:lstStyle/>
                    <a:p>
                      <a:pPr algn="r" rtl="0" fontAlgn="b"/>
                      <a:r>
                        <a:rPr lang="fr-BE" sz="800" b="1">
                          <a:effectLst/>
                        </a:rPr>
                        <a:t>147</a:t>
                      </a:r>
                    </a:p>
                  </a:txBody>
                  <a:tcPr marL="28575" marR="28575" marT="19050" marB="19050" anchor="b">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341179570"/>
                  </a:ext>
                </a:extLst>
              </a:tr>
              <a:tr h="167341">
                <a:tc>
                  <a:txBody>
                    <a:bodyPr/>
                    <a:lstStyle/>
                    <a:p>
                      <a:pPr rtl="0" fontAlgn="b"/>
                      <a:r>
                        <a:rPr lang="fr-FR" sz="750" dirty="0">
                          <a:effectLst/>
                          <a:latin typeface="+mn-lt"/>
                        </a:rPr>
                        <a:t>Penses-tu que l’ambiance était bonne pendant la formation?</a:t>
                      </a:r>
                      <a:endParaRPr lang="fr-FR" sz="750" dirty="0">
                        <a:effectLst/>
                        <a:latin typeface="+mn-lt"/>
                        <a:cs typeface="Arial" panose="020B0604020202020204" pitchFamily="34" charset="0"/>
                      </a:endParaRPr>
                    </a:p>
                  </a:txBody>
                  <a:tcPr marL="26951" marR="26951" marT="13521" marB="13521" anchor="ctr"/>
                </a:tc>
                <a:tc>
                  <a:txBody>
                    <a:bodyPr/>
                    <a:lstStyle/>
                    <a:p>
                      <a:pPr algn="r" rtl="0" fontAlgn="b"/>
                      <a:r>
                        <a:rPr lang="fr-BE" sz="800" dirty="0">
                          <a:effectLst/>
                        </a:rPr>
                        <a:t>94</a:t>
                      </a:r>
                    </a:p>
                  </a:txBody>
                  <a:tcPr marL="28575" marR="28575" marT="19050" marB="19050" anchor="b"/>
                </a:tc>
                <a:tc>
                  <a:txBody>
                    <a:bodyPr/>
                    <a:lstStyle/>
                    <a:p>
                      <a:pPr algn="r" rtl="0" fontAlgn="b"/>
                      <a:r>
                        <a:rPr lang="fr-BE" sz="800" dirty="0">
                          <a:effectLst/>
                        </a:rPr>
                        <a:t>53</a:t>
                      </a:r>
                    </a:p>
                  </a:txBody>
                  <a:tcPr marL="28575" marR="28575" marT="19050" marB="19050" anchor="b"/>
                </a:tc>
                <a:tc>
                  <a:txBody>
                    <a:bodyPr/>
                    <a:lstStyle/>
                    <a:p>
                      <a:pPr algn="r" rtl="0" fontAlgn="b"/>
                      <a:r>
                        <a:rPr lang="fr-BE" sz="800" dirty="0">
                          <a:effectLst/>
                        </a:rPr>
                        <a:t>0</a:t>
                      </a:r>
                    </a:p>
                  </a:txBody>
                  <a:tcPr marL="28575" marR="28575" marT="19050" marB="19050" anchor="b"/>
                </a:tc>
                <a:tc>
                  <a:txBody>
                    <a:bodyPr/>
                    <a:lstStyle/>
                    <a:p>
                      <a:pPr algn="r" rtl="0" fontAlgn="b"/>
                      <a:r>
                        <a:rPr lang="fr-BE" sz="800">
                          <a:effectLst/>
                        </a:rPr>
                        <a:t>0</a:t>
                      </a:r>
                    </a:p>
                  </a:txBody>
                  <a:tcPr marL="28575" marR="28575" marT="19050" marB="19050" anchor="b"/>
                </a:tc>
                <a:tc>
                  <a:txBody>
                    <a:bodyPr/>
                    <a:lstStyle/>
                    <a:p>
                      <a:pPr algn="r" rtl="0" fontAlgn="b"/>
                      <a:r>
                        <a:rPr lang="fr-BE" sz="800">
                          <a:effectLst/>
                        </a:rPr>
                        <a:t>0</a:t>
                      </a:r>
                    </a:p>
                  </a:txBody>
                  <a:tcPr marL="28575" marR="28575" marT="19050" marB="19050" anchor="b">
                    <a:lnR w="12700" cap="flat" cmpd="sng" algn="ctr">
                      <a:solidFill>
                        <a:schemeClr val="accent6"/>
                      </a:solidFill>
                      <a:prstDash val="solid"/>
                      <a:round/>
                      <a:headEnd type="none" w="med" len="med"/>
                      <a:tailEnd type="none" w="med" len="med"/>
                    </a:lnR>
                  </a:tcPr>
                </a:tc>
                <a:tc>
                  <a:txBody>
                    <a:bodyPr/>
                    <a:lstStyle/>
                    <a:p>
                      <a:pPr algn="r" rtl="0" fontAlgn="b"/>
                      <a:r>
                        <a:rPr lang="fr-BE" sz="800" b="1">
                          <a:effectLst/>
                        </a:rPr>
                        <a:t>147</a:t>
                      </a:r>
                    </a:p>
                  </a:txBody>
                  <a:tcPr marL="28575" marR="28575" marT="19050" marB="19050" anchor="b">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560826537"/>
                  </a:ext>
                </a:extLst>
              </a:tr>
              <a:tr h="167341">
                <a:tc>
                  <a:txBody>
                    <a:bodyPr/>
                    <a:lstStyle/>
                    <a:p>
                      <a:pPr rtl="0" fontAlgn="b"/>
                      <a:r>
                        <a:rPr lang="fr-FR" sz="750" dirty="0">
                          <a:effectLst/>
                          <a:latin typeface="+mn-lt"/>
                        </a:rPr>
                        <a:t>Le contenu de la formation était-il clair?</a:t>
                      </a:r>
                      <a:endParaRPr lang="fr-FR" sz="750" dirty="0">
                        <a:effectLst/>
                        <a:latin typeface="+mn-lt"/>
                        <a:cs typeface="Arial" panose="020B0604020202020204" pitchFamily="34" charset="0"/>
                      </a:endParaRPr>
                    </a:p>
                  </a:txBody>
                  <a:tcPr marL="26951" marR="26951" marT="13521" marB="13521" anchor="ctr"/>
                </a:tc>
                <a:tc>
                  <a:txBody>
                    <a:bodyPr/>
                    <a:lstStyle/>
                    <a:p>
                      <a:pPr algn="r" rtl="0" fontAlgn="b"/>
                      <a:r>
                        <a:rPr lang="fr-BE" sz="800" dirty="0">
                          <a:effectLst/>
                        </a:rPr>
                        <a:t>98</a:t>
                      </a:r>
                    </a:p>
                  </a:txBody>
                  <a:tcPr marL="28575" marR="28575" marT="19050" marB="19050" anchor="b"/>
                </a:tc>
                <a:tc>
                  <a:txBody>
                    <a:bodyPr/>
                    <a:lstStyle/>
                    <a:p>
                      <a:pPr algn="r" rtl="0" fontAlgn="b"/>
                      <a:r>
                        <a:rPr lang="fr-BE" sz="800" dirty="0">
                          <a:effectLst/>
                        </a:rPr>
                        <a:t>45</a:t>
                      </a:r>
                    </a:p>
                  </a:txBody>
                  <a:tcPr marL="28575" marR="28575" marT="19050" marB="19050" anchor="b"/>
                </a:tc>
                <a:tc>
                  <a:txBody>
                    <a:bodyPr/>
                    <a:lstStyle/>
                    <a:p>
                      <a:pPr algn="r" rtl="0" fontAlgn="b"/>
                      <a:r>
                        <a:rPr lang="fr-BE" sz="800" dirty="0">
                          <a:effectLst/>
                        </a:rPr>
                        <a:t>3</a:t>
                      </a:r>
                    </a:p>
                  </a:txBody>
                  <a:tcPr marL="28575" marR="28575" marT="19050" marB="19050" anchor="b"/>
                </a:tc>
                <a:tc>
                  <a:txBody>
                    <a:bodyPr/>
                    <a:lstStyle/>
                    <a:p>
                      <a:pPr algn="r" rtl="0" fontAlgn="b"/>
                      <a:r>
                        <a:rPr lang="fr-BE" sz="800">
                          <a:effectLst/>
                        </a:rPr>
                        <a:t>0</a:t>
                      </a:r>
                    </a:p>
                  </a:txBody>
                  <a:tcPr marL="28575" marR="28575" marT="19050" marB="19050" anchor="b"/>
                </a:tc>
                <a:tc>
                  <a:txBody>
                    <a:bodyPr/>
                    <a:lstStyle/>
                    <a:p>
                      <a:pPr algn="r" rtl="0" fontAlgn="b"/>
                      <a:r>
                        <a:rPr lang="fr-BE" sz="800">
                          <a:effectLst/>
                        </a:rPr>
                        <a:t>1</a:t>
                      </a:r>
                    </a:p>
                  </a:txBody>
                  <a:tcPr marL="28575" marR="28575" marT="19050" marB="19050" anchor="b">
                    <a:lnR w="12700" cap="flat" cmpd="sng" algn="ctr">
                      <a:solidFill>
                        <a:schemeClr val="accent6"/>
                      </a:solidFill>
                      <a:prstDash val="solid"/>
                      <a:round/>
                      <a:headEnd type="none" w="med" len="med"/>
                      <a:tailEnd type="none" w="med" len="med"/>
                    </a:lnR>
                  </a:tcPr>
                </a:tc>
                <a:tc>
                  <a:txBody>
                    <a:bodyPr/>
                    <a:lstStyle/>
                    <a:p>
                      <a:pPr algn="r" rtl="0" fontAlgn="b"/>
                      <a:r>
                        <a:rPr lang="fr-BE" sz="800" b="1">
                          <a:effectLst/>
                        </a:rPr>
                        <a:t>147</a:t>
                      </a:r>
                    </a:p>
                  </a:txBody>
                  <a:tcPr marL="28575" marR="28575" marT="19050" marB="19050" anchor="b">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104334430"/>
                  </a:ext>
                </a:extLst>
              </a:tr>
              <a:tr h="167341">
                <a:tc>
                  <a:txBody>
                    <a:bodyPr/>
                    <a:lstStyle/>
                    <a:p>
                      <a:pPr rtl="0" fontAlgn="b"/>
                      <a:r>
                        <a:rPr lang="fr-FR" sz="750" dirty="0">
                          <a:effectLst/>
                          <a:latin typeface="+mn-lt"/>
                        </a:rPr>
                        <a:t>La matière était-elle présentée de manière concrète?</a:t>
                      </a:r>
                      <a:endParaRPr lang="fr-FR" sz="750" dirty="0">
                        <a:effectLst/>
                        <a:latin typeface="+mn-lt"/>
                        <a:cs typeface="Arial" panose="020B0604020202020204" pitchFamily="34" charset="0"/>
                      </a:endParaRPr>
                    </a:p>
                  </a:txBody>
                  <a:tcPr marL="26951" marR="26951" marT="13521" marB="13521" anchor="ctr"/>
                </a:tc>
                <a:tc>
                  <a:txBody>
                    <a:bodyPr/>
                    <a:lstStyle/>
                    <a:p>
                      <a:pPr algn="r" rtl="0" fontAlgn="b"/>
                      <a:r>
                        <a:rPr lang="fr-BE" sz="800" dirty="0">
                          <a:effectLst/>
                        </a:rPr>
                        <a:t>98</a:t>
                      </a:r>
                    </a:p>
                  </a:txBody>
                  <a:tcPr marL="28575" marR="28575" marT="19050" marB="19050" anchor="b"/>
                </a:tc>
                <a:tc>
                  <a:txBody>
                    <a:bodyPr/>
                    <a:lstStyle/>
                    <a:p>
                      <a:pPr algn="r" rtl="0" fontAlgn="b"/>
                      <a:r>
                        <a:rPr lang="fr-BE" sz="800" dirty="0">
                          <a:effectLst/>
                        </a:rPr>
                        <a:t>45</a:t>
                      </a:r>
                    </a:p>
                  </a:txBody>
                  <a:tcPr marL="28575" marR="28575" marT="19050" marB="19050" anchor="b"/>
                </a:tc>
                <a:tc>
                  <a:txBody>
                    <a:bodyPr/>
                    <a:lstStyle/>
                    <a:p>
                      <a:pPr algn="r" rtl="0" fontAlgn="b"/>
                      <a:r>
                        <a:rPr lang="fr-BE" sz="800" dirty="0">
                          <a:effectLst/>
                        </a:rPr>
                        <a:t>2</a:t>
                      </a:r>
                    </a:p>
                  </a:txBody>
                  <a:tcPr marL="28575" marR="28575" marT="19050" marB="19050" anchor="b"/>
                </a:tc>
                <a:tc>
                  <a:txBody>
                    <a:bodyPr/>
                    <a:lstStyle/>
                    <a:p>
                      <a:pPr algn="r" rtl="0" fontAlgn="b"/>
                      <a:r>
                        <a:rPr lang="fr-BE" sz="800">
                          <a:effectLst/>
                        </a:rPr>
                        <a:t>0</a:t>
                      </a:r>
                    </a:p>
                  </a:txBody>
                  <a:tcPr marL="28575" marR="28575" marT="19050" marB="19050" anchor="b"/>
                </a:tc>
                <a:tc>
                  <a:txBody>
                    <a:bodyPr/>
                    <a:lstStyle/>
                    <a:p>
                      <a:pPr algn="r" rtl="0" fontAlgn="b"/>
                      <a:r>
                        <a:rPr lang="fr-BE" sz="800" dirty="0">
                          <a:effectLst/>
                        </a:rPr>
                        <a:t>2</a:t>
                      </a:r>
                    </a:p>
                  </a:txBody>
                  <a:tcPr marL="28575" marR="28575" marT="19050" marB="19050" anchor="b">
                    <a:lnR w="12700" cap="flat" cmpd="sng" algn="ctr">
                      <a:solidFill>
                        <a:schemeClr val="accent6"/>
                      </a:solidFill>
                      <a:prstDash val="solid"/>
                      <a:round/>
                      <a:headEnd type="none" w="med" len="med"/>
                      <a:tailEnd type="none" w="med" len="med"/>
                    </a:lnR>
                  </a:tcPr>
                </a:tc>
                <a:tc>
                  <a:txBody>
                    <a:bodyPr/>
                    <a:lstStyle/>
                    <a:p>
                      <a:pPr algn="r" rtl="0" fontAlgn="b"/>
                      <a:r>
                        <a:rPr lang="fr-BE" sz="800" b="1">
                          <a:effectLst/>
                        </a:rPr>
                        <a:t>147</a:t>
                      </a:r>
                    </a:p>
                  </a:txBody>
                  <a:tcPr marL="28575" marR="28575" marT="19050" marB="19050" anchor="b">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148532147"/>
                  </a:ext>
                </a:extLst>
              </a:tr>
              <a:tr h="167341">
                <a:tc>
                  <a:txBody>
                    <a:bodyPr/>
                    <a:lstStyle/>
                    <a:p>
                      <a:pPr rtl="0" fontAlgn="b"/>
                      <a:r>
                        <a:rPr lang="fr-FR" sz="750" dirty="0">
                          <a:effectLst/>
                          <a:latin typeface="+mn-lt"/>
                        </a:rPr>
                        <a:t>La manière de présenter était-elle assez vivante?</a:t>
                      </a:r>
                      <a:endParaRPr lang="fr-FR" sz="750" dirty="0">
                        <a:effectLst/>
                        <a:latin typeface="+mn-lt"/>
                        <a:cs typeface="Arial" panose="020B0604020202020204" pitchFamily="34" charset="0"/>
                      </a:endParaRPr>
                    </a:p>
                  </a:txBody>
                  <a:tcPr marL="26951" marR="26951" marT="13521" marB="13521" anchor="ctr"/>
                </a:tc>
                <a:tc>
                  <a:txBody>
                    <a:bodyPr/>
                    <a:lstStyle/>
                    <a:p>
                      <a:pPr algn="r" rtl="0" fontAlgn="b"/>
                      <a:r>
                        <a:rPr lang="fr-BE" sz="800" dirty="0">
                          <a:effectLst/>
                        </a:rPr>
                        <a:t>92</a:t>
                      </a:r>
                    </a:p>
                  </a:txBody>
                  <a:tcPr marL="28575" marR="28575" marT="19050" marB="19050" anchor="b"/>
                </a:tc>
                <a:tc>
                  <a:txBody>
                    <a:bodyPr/>
                    <a:lstStyle/>
                    <a:p>
                      <a:pPr algn="r" rtl="0" fontAlgn="b"/>
                      <a:r>
                        <a:rPr lang="fr-BE" sz="800" dirty="0">
                          <a:effectLst/>
                        </a:rPr>
                        <a:t>49</a:t>
                      </a:r>
                    </a:p>
                  </a:txBody>
                  <a:tcPr marL="28575" marR="28575" marT="19050" marB="19050" anchor="b"/>
                </a:tc>
                <a:tc>
                  <a:txBody>
                    <a:bodyPr/>
                    <a:lstStyle/>
                    <a:p>
                      <a:pPr algn="r" rtl="0" fontAlgn="b"/>
                      <a:r>
                        <a:rPr lang="fr-BE" sz="800">
                          <a:effectLst/>
                        </a:rPr>
                        <a:t>4</a:t>
                      </a:r>
                    </a:p>
                  </a:txBody>
                  <a:tcPr marL="28575" marR="28575" marT="19050" marB="19050" anchor="b"/>
                </a:tc>
                <a:tc>
                  <a:txBody>
                    <a:bodyPr/>
                    <a:lstStyle/>
                    <a:p>
                      <a:pPr algn="r" rtl="0" fontAlgn="b"/>
                      <a:r>
                        <a:rPr lang="fr-BE" sz="800">
                          <a:effectLst/>
                        </a:rPr>
                        <a:t>0</a:t>
                      </a:r>
                    </a:p>
                  </a:txBody>
                  <a:tcPr marL="28575" marR="28575" marT="19050" marB="19050" anchor="b"/>
                </a:tc>
                <a:tc>
                  <a:txBody>
                    <a:bodyPr/>
                    <a:lstStyle/>
                    <a:p>
                      <a:pPr algn="r" rtl="0" fontAlgn="b"/>
                      <a:r>
                        <a:rPr lang="fr-BE" sz="800">
                          <a:effectLst/>
                        </a:rPr>
                        <a:t>2</a:t>
                      </a:r>
                    </a:p>
                  </a:txBody>
                  <a:tcPr marL="28575" marR="28575" marT="19050" marB="19050" anchor="b">
                    <a:lnR w="12700" cap="flat" cmpd="sng" algn="ctr">
                      <a:solidFill>
                        <a:schemeClr val="accent6"/>
                      </a:solidFill>
                      <a:prstDash val="solid"/>
                      <a:round/>
                      <a:headEnd type="none" w="med" len="med"/>
                      <a:tailEnd type="none" w="med" len="med"/>
                    </a:lnR>
                  </a:tcPr>
                </a:tc>
                <a:tc>
                  <a:txBody>
                    <a:bodyPr/>
                    <a:lstStyle/>
                    <a:p>
                      <a:pPr algn="r" rtl="0" fontAlgn="b"/>
                      <a:r>
                        <a:rPr lang="fr-BE" sz="800" b="1">
                          <a:effectLst/>
                        </a:rPr>
                        <a:t>147</a:t>
                      </a:r>
                    </a:p>
                  </a:txBody>
                  <a:tcPr marL="28575" marR="28575" marT="19050" marB="19050" anchor="b">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786751818"/>
                  </a:ext>
                </a:extLst>
              </a:tr>
              <a:tr h="167341">
                <a:tc>
                  <a:txBody>
                    <a:bodyPr/>
                    <a:lstStyle/>
                    <a:p>
                      <a:pPr rtl="0" fontAlgn="b"/>
                      <a:r>
                        <a:rPr lang="fr-FR" sz="750" dirty="0">
                          <a:effectLst/>
                          <a:latin typeface="+mn-lt"/>
                        </a:rPr>
                        <a:t>Est-ce que nous avons répondu à tes questions de manière satisfaisante?</a:t>
                      </a:r>
                      <a:endParaRPr lang="fr-FR" sz="750" dirty="0">
                        <a:effectLst/>
                        <a:latin typeface="+mn-lt"/>
                        <a:cs typeface="Arial" panose="020B0604020202020204" pitchFamily="34" charset="0"/>
                      </a:endParaRPr>
                    </a:p>
                  </a:txBody>
                  <a:tcPr marL="26951" marR="26951" marT="13521" marB="13521" anchor="ctr"/>
                </a:tc>
                <a:tc>
                  <a:txBody>
                    <a:bodyPr/>
                    <a:lstStyle/>
                    <a:p>
                      <a:pPr algn="r" rtl="0" fontAlgn="b"/>
                      <a:r>
                        <a:rPr lang="fr-BE" sz="800" dirty="0">
                          <a:effectLst/>
                        </a:rPr>
                        <a:t>76</a:t>
                      </a:r>
                    </a:p>
                  </a:txBody>
                  <a:tcPr marL="28575" marR="28575" marT="19050" marB="19050" anchor="b"/>
                </a:tc>
                <a:tc>
                  <a:txBody>
                    <a:bodyPr/>
                    <a:lstStyle/>
                    <a:p>
                      <a:pPr algn="r" rtl="0" fontAlgn="b"/>
                      <a:r>
                        <a:rPr lang="fr-BE" sz="800" dirty="0">
                          <a:effectLst/>
                        </a:rPr>
                        <a:t>63</a:t>
                      </a:r>
                    </a:p>
                  </a:txBody>
                  <a:tcPr marL="28575" marR="28575" marT="19050" marB="19050" anchor="b"/>
                </a:tc>
                <a:tc>
                  <a:txBody>
                    <a:bodyPr/>
                    <a:lstStyle/>
                    <a:p>
                      <a:pPr algn="r" rtl="0" fontAlgn="b"/>
                      <a:r>
                        <a:rPr lang="fr-BE" sz="800">
                          <a:effectLst/>
                        </a:rPr>
                        <a:t>5</a:t>
                      </a:r>
                    </a:p>
                  </a:txBody>
                  <a:tcPr marL="28575" marR="28575" marT="19050" marB="19050" anchor="b"/>
                </a:tc>
                <a:tc>
                  <a:txBody>
                    <a:bodyPr/>
                    <a:lstStyle/>
                    <a:p>
                      <a:pPr algn="r" rtl="0" fontAlgn="b"/>
                      <a:r>
                        <a:rPr lang="fr-BE" sz="800" dirty="0">
                          <a:effectLst/>
                        </a:rPr>
                        <a:t>0</a:t>
                      </a:r>
                    </a:p>
                  </a:txBody>
                  <a:tcPr marL="28575" marR="28575" marT="19050" marB="19050" anchor="b"/>
                </a:tc>
                <a:tc>
                  <a:txBody>
                    <a:bodyPr/>
                    <a:lstStyle/>
                    <a:p>
                      <a:pPr algn="r" rtl="0" fontAlgn="b"/>
                      <a:r>
                        <a:rPr lang="fr-BE" sz="800">
                          <a:effectLst/>
                        </a:rPr>
                        <a:t>3</a:t>
                      </a:r>
                    </a:p>
                  </a:txBody>
                  <a:tcPr marL="28575" marR="28575" marT="19050" marB="19050" anchor="b">
                    <a:lnR w="12700" cap="flat" cmpd="sng" algn="ctr">
                      <a:solidFill>
                        <a:schemeClr val="accent6"/>
                      </a:solidFill>
                      <a:prstDash val="solid"/>
                      <a:round/>
                      <a:headEnd type="none" w="med" len="med"/>
                      <a:tailEnd type="none" w="med" len="med"/>
                    </a:lnR>
                  </a:tcPr>
                </a:tc>
                <a:tc>
                  <a:txBody>
                    <a:bodyPr/>
                    <a:lstStyle/>
                    <a:p>
                      <a:pPr algn="r" rtl="0" fontAlgn="b"/>
                      <a:r>
                        <a:rPr lang="fr-BE" sz="800" b="1">
                          <a:effectLst/>
                        </a:rPr>
                        <a:t>147</a:t>
                      </a:r>
                    </a:p>
                  </a:txBody>
                  <a:tcPr marL="28575" marR="28575" marT="19050" marB="19050" anchor="b">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4196972657"/>
                  </a:ext>
                </a:extLst>
              </a:tr>
              <a:tr h="167341">
                <a:tc>
                  <a:txBody>
                    <a:bodyPr/>
                    <a:lstStyle/>
                    <a:p>
                      <a:pPr rtl="0" fontAlgn="b"/>
                      <a:r>
                        <a:rPr lang="fr-FR" sz="750" dirty="0">
                          <a:effectLst/>
                          <a:latin typeface="+mn-lt"/>
                        </a:rPr>
                        <a:t>La formation t’a-t-elle fourni des références théoriques intéressantes?</a:t>
                      </a:r>
                      <a:endParaRPr lang="fr-FR" sz="750" dirty="0">
                        <a:effectLst/>
                        <a:latin typeface="+mn-lt"/>
                        <a:cs typeface="Arial" panose="020B0604020202020204" pitchFamily="34" charset="0"/>
                      </a:endParaRPr>
                    </a:p>
                  </a:txBody>
                  <a:tcPr marL="26951" marR="26951" marT="13521" marB="13521" anchor="ctr"/>
                </a:tc>
                <a:tc>
                  <a:txBody>
                    <a:bodyPr/>
                    <a:lstStyle/>
                    <a:p>
                      <a:pPr algn="r" rtl="0" fontAlgn="b"/>
                      <a:r>
                        <a:rPr lang="fr-BE" sz="800" dirty="0">
                          <a:effectLst/>
                        </a:rPr>
                        <a:t>55</a:t>
                      </a:r>
                    </a:p>
                  </a:txBody>
                  <a:tcPr marL="28575" marR="28575" marT="19050" marB="19050" anchor="b"/>
                </a:tc>
                <a:tc>
                  <a:txBody>
                    <a:bodyPr/>
                    <a:lstStyle/>
                    <a:p>
                      <a:pPr algn="r" rtl="0" fontAlgn="b"/>
                      <a:r>
                        <a:rPr lang="fr-BE" sz="800" dirty="0">
                          <a:effectLst/>
                        </a:rPr>
                        <a:t>75</a:t>
                      </a:r>
                    </a:p>
                  </a:txBody>
                  <a:tcPr marL="28575" marR="28575" marT="19050" marB="19050" anchor="b"/>
                </a:tc>
                <a:tc>
                  <a:txBody>
                    <a:bodyPr/>
                    <a:lstStyle/>
                    <a:p>
                      <a:pPr algn="r" rtl="0" fontAlgn="b"/>
                      <a:r>
                        <a:rPr lang="fr-BE" sz="800">
                          <a:effectLst/>
                        </a:rPr>
                        <a:t>12</a:t>
                      </a:r>
                    </a:p>
                  </a:txBody>
                  <a:tcPr marL="28575" marR="28575" marT="19050" marB="19050" anchor="b"/>
                </a:tc>
                <a:tc>
                  <a:txBody>
                    <a:bodyPr/>
                    <a:lstStyle/>
                    <a:p>
                      <a:pPr algn="r" rtl="0" fontAlgn="b"/>
                      <a:r>
                        <a:rPr lang="fr-BE" sz="800" dirty="0">
                          <a:effectLst/>
                        </a:rPr>
                        <a:t>0</a:t>
                      </a:r>
                    </a:p>
                  </a:txBody>
                  <a:tcPr marL="28575" marR="28575" marT="19050" marB="19050" anchor="b"/>
                </a:tc>
                <a:tc>
                  <a:txBody>
                    <a:bodyPr/>
                    <a:lstStyle/>
                    <a:p>
                      <a:pPr algn="r" rtl="0" fontAlgn="b"/>
                      <a:r>
                        <a:rPr lang="fr-BE" sz="800">
                          <a:effectLst/>
                        </a:rPr>
                        <a:t>5</a:t>
                      </a:r>
                    </a:p>
                  </a:txBody>
                  <a:tcPr marL="28575" marR="28575" marT="19050" marB="19050" anchor="b">
                    <a:lnR w="12700" cap="flat" cmpd="sng" algn="ctr">
                      <a:solidFill>
                        <a:schemeClr val="accent6"/>
                      </a:solidFill>
                      <a:prstDash val="solid"/>
                      <a:round/>
                      <a:headEnd type="none" w="med" len="med"/>
                      <a:tailEnd type="none" w="med" len="med"/>
                    </a:lnR>
                  </a:tcPr>
                </a:tc>
                <a:tc>
                  <a:txBody>
                    <a:bodyPr/>
                    <a:lstStyle/>
                    <a:p>
                      <a:pPr algn="r" rtl="0" fontAlgn="b"/>
                      <a:r>
                        <a:rPr lang="fr-BE" sz="800" b="1">
                          <a:effectLst/>
                        </a:rPr>
                        <a:t>147</a:t>
                      </a:r>
                    </a:p>
                  </a:txBody>
                  <a:tcPr marL="28575" marR="28575" marT="19050" marB="19050" anchor="b">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443294787"/>
                  </a:ext>
                </a:extLst>
              </a:tr>
              <a:tr h="167341">
                <a:tc>
                  <a:txBody>
                    <a:bodyPr/>
                    <a:lstStyle/>
                    <a:p>
                      <a:pPr rtl="0" fontAlgn="b"/>
                      <a:r>
                        <a:rPr lang="fr-FR" sz="750" dirty="0">
                          <a:effectLst/>
                          <a:latin typeface="+mn-lt"/>
                        </a:rPr>
                        <a:t>La théorie et la pratique ont-elles été bien articulées?</a:t>
                      </a:r>
                      <a:endParaRPr lang="fr-FR" sz="750" dirty="0">
                        <a:effectLst/>
                        <a:latin typeface="+mn-lt"/>
                        <a:cs typeface="Arial" panose="020B0604020202020204" pitchFamily="34" charset="0"/>
                      </a:endParaRPr>
                    </a:p>
                  </a:txBody>
                  <a:tcPr marL="26951" marR="26951" marT="13521" marB="13521" anchor="ctr"/>
                </a:tc>
                <a:tc>
                  <a:txBody>
                    <a:bodyPr/>
                    <a:lstStyle/>
                    <a:p>
                      <a:pPr algn="r" rtl="0" fontAlgn="b"/>
                      <a:r>
                        <a:rPr lang="fr-BE" sz="800" dirty="0">
                          <a:effectLst/>
                        </a:rPr>
                        <a:t>81</a:t>
                      </a:r>
                    </a:p>
                  </a:txBody>
                  <a:tcPr marL="28575" marR="28575" marT="19050" marB="19050" anchor="b"/>
                </a:tc>
                <a:tc>
                  <a:txBody>
                    <a:bodyPr/>
                    <a:lstStyle/>
                    <a:p>
                      <a:pPr algn="r" rtl="0" fontAlgn="b"/>
                      <a:r>
                        <a:rPr lang="fr-BE" sz="800" dirty="0">
                          <a:effectLst/>
                        </a:rPr>
                        <a:t>58</a:t>
                      </a:r>
                    </a:p>
                  </a:txBody>
                  <a:tcPr marL="28575" marR="28575" marT="19050" marB="19050" anchor="b"/>
                </a:tc>
                <a:tc>
                  <a:txBody>
                    <a:bodyPr/>
                    <a:lstStyle/>
                    <a:p>
                      <a:pPr algn="r" rtl="0" fontAlgn="b"/>
                      <a:r>
                        <a:rPr lang="fr-BE" sz="800" dirty="0">
                          <a:effectLst/>
                        </a:rPr>
                        <a:t>5</a:t>
                      </a:r>
                    </a:p>
                  </a:txBody>
                  <a:tcPr marL="28575" marR="28575" marT="19050" marB="19050" anchor="b"/>
                </a:tc>
                <a:tc>
                  <a:txBody>
                    <a:bodyPr/>
                    <a:lstStyle/>
                    <a:p>
                      <a:pPr algn="r" rtl="0" fontAlgn="b"/>
                      <a:r>
                        <a:rPr lang="fr-BE" sz="800" dirty="0">
                          <a:effectLst/>
                        </a:rPr>
                        <a:t>0</a:t>
                      </a:r>
                    </a:p>
                  </a:txBody>
                  <a:tcPr marL="28575" marR="28575" marT="19050" marB="19050" anchor="b"/>
                </a:tc>
                <a:tc>
                  <a:txBody>
                    <a:bodyPr/>
                    <a:lstStyle/>
                    <a:p>
                      <a:pPr algn="r" rtl="0" fontAlgn="b"/>
                      <a:r>
                        <a:rPr lang="fr-BE" sz="800">
                          <a:effectLst/>
                        </a:rPr>
                        <a:t>3</a:t>
                      </a:r>
                    </a:p>
                  </a:txBody>
                  <a:tcPr marL="28575" marR="28575" marT="19050" marB="19050" anchor="b">
                    <a:lnR w="12700" cap="flat" cmpd="sng" algn="ctr">
                      <a:solidFill>
                        <a:schemeClr val="accent6"/>
                      </a:solidFill>
                      <a:prstDash val="solid"/>
                      <a:round/>
                      <a:headEnd type="none" w="med" len="med"/>
                      <a:tailEnd type="none" w="med" len="med"/>
                    </a:lnR>
                  </a:tcPr>
                </a:tc>
                <a:tc>
                  <a:txBody>
                    <a:bodyPr/>
                    <a:lstStyle/>
                    <a:p>
                      <a:pPr algn="r" rtl="0" fontAlgn="b"/>
                      <a:r>
                        <a:rPr lang="fr-BE" sz="800" b="1">
                          <a:effectLst/>
                        </a:rPr>
                        <a:t>147</a:t>
                      </a:r>
                    </a:p>
                  </a:txBody>
                  <a:tcPr marL="28575" marR="28575" marT="19050" marB="19050" anchor="b">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535872861"/>
                  </a:ext>
                </a:extLst>
              </a:tr>
              <a:tr h="167341">
                <a:tc>
                  <a:txBody>
                    <a:bodyPr/>
                    <a:lstStyle/>
                    <a:p>
                      <a:pPr rtl="0" fontAlgn="b"/>
                      <a:r>
                        <a:rPr lang="fr-FR" sz="750" dirty="0">
                          <a:effectLst/>
                          <a:latin typeface="+mn-lt"/>
                        </a:rPr>
                        <a:t>Te sens-tu outillé(e) pour mener concrètement les cercles de parole dans ta classe?</a:t>
                      </a:r>
                      <a:endParaRPr lang="fr-FR" sz="750" dirty="0">
                        <a:effectLst/>
                        <a:latin typeface="+mn-lt"/>
                        <a:cs typeface="Arial" panose="020B0604020202020204" pitchFamily="34" charset="0"/>
                      </a:endParaRPr>
                    </a:p>
                  </a:txBody>
                  <a:tcPr marL="26951" marR="26951" marT="13521" marB="13521" anchor="ctr"/>
                </a:tc>
                <a:tc>
                  <a:txBody>
                    <a:bodyPr/>
                    <a:lstStyle/>
                    <a:p>
                      <a:pPr algn="r" rtl="0" fontAlgn="b"/>
                      <a:r>
                        <a:rPr lang="fr-BE" sz="800">
                          <a:effectLst/>
                        </a:rPr>
                        <a:t>69</a:t>
                      </a:r>
                    </a:p>
                  </a:txBody>
                  <a:tcPr marL="28575" marR="28575" marT="19050" marB="19050" anchor="b"/>
                </a:tc>
                <a:tc>
                  <a:txBody>
                    <a:bodyPr/>
                    <a:lstStyle/>
                    <a:p>
                      <a:pPr algn="r" rtl="0" fontAlgn="b"/>
                      <a:r>
                        <a:rPr lang="fr-BE" sz="800" dirty="0">
                          <a:effectLst/>
                        </a:rPr>
                        <a:t>58</a:t>
                      </a:r>
                    </a:p>
                  </a:txBody>
                  <a:tcPr marL="28575" marR="28575" marT="19050" marB="19050" anchor="b"/>
                </a:tc>
                <a:tc>
                  <a:txBody>
                    <a:bodyPr/>
                    <a:lstStyle/>
                    <a:p>
                      <a:pPr algn="r" rtl="0" fontAlgn="b"/>
                      <a:r>
                        <a:rPr lang="fr-BE" sz="800" dirty="0">
                          <a:effectLst/>
                        </a:rPr>
                        <a:t>8</a:t>
                      </a:r>
                    </a:p>
                  </a:txBody>
                  <a:tcPr marL="28575" marR="28575" marT="19050" marB="19050" anchor="b"/>
                </a:tc>
                <a:tc>
                  <a:txBody>
                    <a:bodyPr/>
                    <a:lstStyle/>
                    <a:p>
                      <a:pPr algn="r" rtl="0" fontAlgn="b"/>
                      <a:r>
                        <a:rPr lang="fr-BE" sz="800">
                          <a:effectLst/>
                        </a:rPr>
                        <a:t>1</a:t>
                      </a:r>
                    </a:p>
                  </a:txBody>
                  <a:tcPr marL="28575" marR="28575" marT="19050" marB="19050" anchor="b"/>
                </a:tc>
                <a:tc>
                  <a:txBody>
                    <a:bodyPr/>
                    <a:lstStyle/>
                    <a:p>
                      <a:pPr algn="r" rtl="0" fontAlgn="b"/>
                      <a:r>
                        <a:rPr lang="fr-BE" sz="800">
                          <a:effectLst/>
                        </a:rPr>
                        <a:t>11</a:t>
                      </a:r>
                    </a:p>
                  </a:txBody>
                  <a:tcPr marL="28575" marR="28575" marT="19050" marB="19050" anchor="b">
                    <a:lnR w="12700" cap="flat" cmpd="sng" algn="ctr">
                      <a:solidFill>
                        <a:schemeClr val="accent6"/>
                      </a:solidFill>
                      <a:prstDash val="solid"/>
                      <a:round/>
                      <a:headEnd type="none" w="med" len="med"/>
                      <a:tailEnd type="none" w="med" len="med"/>
                    </a:lnR>
                  </a:tcPr>
                </a:tc>
                <a:tc>
                  <a:txBody>
                    <a:bodyPr/>
                    <a:lstStyle/>
                    <a:p>
                      <a:pPr algn="r" rtl="0" fontAlgn="b"/>
                      <a:r>
                        <a:rPr lang="fr-BE" sz="800" b="1">
                          <a:effectLst/>
                        </a:rPr>
                        <a:t>147</a:t>
                      </a:r>
                    </a:p>
                  </a:txBody>
                  <a:tcPr marL="28575" marR="28575" marT="19050" marB="19050" anchor="b">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298474219"/>
                  </a:ext>
                </a:extLst>
              </a:tr>
              <a:tr h="167341">
                <a:tc>
                  <a:txBody>
                    <a:bodyPr/>
                    <a:lstStyle/>
                    <a:p>
                      <a:pPr rtl="0" fontAlgn="b"/>
                      <a:r>
                        <a:rPr lang="fr-FR" sz="750" dirty="0">
                          <a:effectLst/>
                          <a:latin typeface="+mn-lt"/>
                        </a:rPr>
                        <a:t>La formation t’a-t-elle donné des pistes de réflexion sur ton métier d’enseignant(e)?</a:t>
                      </a:r>
                      <a:endParaRPr lang="fr-FR" sz="750" dirty="0">
                        <a:effectLst/>
                        <a:latin typeface="+mn-lt"/>
                        <a:cs typeface="Arial" panose="020B0604020202020204" pitchFamily="34" charset="0"/>
                      </a:endParaRPr>
                    </a:p>
                  </a:txBody>
                  <a:tcPr marL="26951" marR="26951" marT="13521" marB="13521" anchor="ctr"/>
                </a:tc>
                <a:tc>
                  <a:txBody>
                    <a:bodyPr/>
                    <a:lstStyle/>
                    <a:p>
                      <a:pPr algn="r" rtl="0" fontAlgn="b"/>
                      <a:r>
                        <a:rPr lang="fr-BE" sz="800" dirty="0">
                          <a:effectLst/>
                        </a:rPr>
                        <a:t>67</a:t>
                      </a:r>
                    </a:p>
                  </a:txBody>
                  <a:tcPr marL="28575" marR="28575" marT="19050" marB="19050" anchor="b"/>
                </a:tc>
                <a:tc>
                  <a:txBody>
                    <a:bodyPr/>
                    <a:lstStyle/>
                    <a:p>
                      <a:pPr algn="r" rtl="0" fontAlgn="b"/>
                      <a:r>
                        <a:rPr lang="fr-BE" sz="800" dirty="0">
                          <a:effectLst/>
                        </a:rPr>
                        <a:t>60</a:t>
                      </a:r>
                    </a:p>
                  </a:txBody>
                  <a:tcPr marL="28575" marR="28575" marT="19050" marB="19050" anchor="b"/>
                </a:tc>
                <a:tc>
                  <a:txBody>
                    <a:bodyPr/>
                    <a:lstStyle/>
                    <a:p>
                      <a:pPr algn="r" rtl="0" fontAlgn="b"/>
                      <a:r>
                        <a:rPr lang="fr-BE" sz="800">
                          <a:effectLst/>
                        </a:rPr>
                        <a:t>11</a:t>
                      </a:r>
                    </a:p>
                  </a:txBody>
                  <a:tcPr marL="28575" marR="28575" marT="19050" marB="19050" anchor="b"/>
                </a:tc>
                <a:tc>
                  <a:txBody>
                    <a:bodyPr/>
                    <a:lstStyle/>
                    <a:p>
                      <a:pPr algn="r" rtl="0" fontAlgn="b"/>
                      <a:r>
                        <a:rPr lang="fr-BE" sz="800" dirty="0">
                          <a:effectLst/>
                        </a:rPr>
                        <a:t>1</a:t>
                      </a:r>
                    </a:p>
                  </a:txBody>
                  <a:tcPr marL="28575" marR="28575" marT="19050" marB="19050" anchor="b"/>
                </a:tc>
                <a:tc>
                  <a:txBody>
                    <a:bodyPr/>
                    <a:lstStyle/>
                    <a:p>
                      <a:pPr algn="r" rtl="0" fontAlgn="b"/>
                      <a:r>
                        <a:rPr lang="fr-BE" sz="800">
                          <a:effectLst/>
                        </a:rPr>
                        <a:t>8</a:t>
                      </a:r>
                    </a:p>
                  </a:txBody>
                  <a:tcPr marL="28575" marR="28575" marT="19050" marB="19050" anchor="b">
                    <a:lnR w="12700" cap="flat" cmpd="sng" algn="ctr">
                      <a:solidFill>
                        <a:schemeClr val="accent6"/>
                      </a:solidFill>
                      <a:prstDash val="solid"/>
                      <a:round/>
                      <a:headEnd type="none" w="med" len="med"/>
                      <a:tailEnd type="none" w="med" len="med"/>
                    </a:lnR>
                  </a:tcPr>
                </a:tc>
                <a:tc>
                  <a:txBody>
                    <a:bodyPr/>
                    <a:lstStyle/>
                    <a:p>
                      <a:pPr algn="r" rtl="0" fontAlgn="b"/>
                      <a:r>
                        <a:rPr lang="fr-BE" sz="800" b="1">
                          <a:effectLst/>
                        </a:rPr>
                        <a:t>147</a:t>
                      </a:r>
                    </a:p>
                  </a:txBody>
                  <a:tcPr marL="28575" marR="28575" marT="19050" marB="19050" anchor="b">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604256879"/>
                  </a:ext>
                </a:extLst>
              </a:tr>
              <a:tr h="167341">
                <a:tc>
                  <a:txBody>
                    <a:bodyPr/>
                    <a:lstStyle/>
                    <a:p>
                      <a:pPr rtl="0" fontAlgn="b"/>
                      <a:r>
                        <a:rPr lang="fr-FR" sz="750" dirty="0">
                          <a:effectLst/>
                          <a:latin typeface="+mn-lt"/>
                        </a:rPr>
                        <a:t>La formation t’a-t-elle permis de découvrir tes collègues différemment?</a:t>
                      </a:r>
                      <a:endParaRPr lang="fr-FR" sz="750" dirty="0">
                        <a:effectLst/>
                        <a:latin typeface="+mn-lt"/>
                        <a:cs typeface="Arial" panose="020B0604020202020204" pitchFamily="34" charset="0"/>
                      </a:endParaRPr>
                    </a:p>
                  </a:txBody>
                  <a:tcPr marL="26951" marR="26951" marT="13521" marB="13521" anchor="ctr"/>
                </a:tc>
                <a:tc>
                  <a:txBody>
                    <a:bodyPr/>
                    <a:lstStyle/>
                    <a:p>
                      <a:pPr algn="r" rtl="0" fontAlgn="b"/>
                      <a:r>
                        <a:rPr lang="fr-BE" sz="800" dirty="0">
                          <a:effectLst/>
                        </a:rPr>
                        <a:t>86</a:t>
                      </a:r>
                    </a:p>
                  </a:txBody>
                  <a:tcPr marL="28575" marR="28575" marT="19050" marB="19050" anchor="b"/>
                </a:tc>
                <a:tc>
                  <a:txBody>
                    <a:bodyPr/>
                    <a:lstStyle/>
                    <a:p>
                      <a:pPr algn="r" rtl="0" fontAlgn="b"/>
                      <a:r>
                        <a:rPr lang="fr-BE" sz="800" dirty="0">
                          <a:effectLst/>
                        </a:rPr>
                        <a:t>45</a:t>
                      </a:r>
                    </a:p>
                  </a:txBody>
                  <a:tcPr marL="28575" marR="28575" marT="19050" marB="19050" anchor="b"/>
                </a:tc>
                <a:tc>
                  <a:txBody>
                    <a:bodyPr/>
                    <a:lstStyle/>
                    <a:p>
                      <a:pPr algn="r" rtl="0" fontAlgn="b"/>
                      <a:r>
                        <a:rPr lang="fr-BE" sz="800" dirty="0">
                          <a:effectLst/>
                        </a:rPr>
                        <a:t>12</a:t>
                      </a:r>
                    </a:p>
                  </a:txBody>
                  <a:tcPr marL="28575" marR="28575" marT="19050" marB="19050" anchor="b"/>
                </a:tc>
                <a:tc>
                  <a:txBody>
                    <a:bodyPr/>
                    <a:lstStyle/>
                    <a:p>
                      <a:pPr algn="r" rtl="0" fontAlgn="b"/>
                      <a:r>
                        <a:rPr lang="fr-BE" sz="800" dirty="0">
                          <a:effectLst/>
                        </a:rPr>
                        <a:t>1</a:t>
                      </a:r>
                    </a:p>
                  </a:txBody>
                  <a:tcPr marL="28575" marR="28575" marT="19050" marB="19050" anchor="b"/>
                </a:tc>
                <a:tc>
                  <a:txBody>
                    <a:bodyPr/>
                    <a:lstStyle/>
                    <a:p>
                      <a:pPr algn="r" rtl="0" fontAlgn="b"/>
                      <a:r>
                        <a:rPr lang="fr-BE" sz="800" dirty="0">
                          <a:effectLst/>
                        </a:rPr>
                        <a:t>3</a:t>
                      </a:r>
                    </a:p>
                  </a:txBody>
                  <a:tcPr marL="28575" marR="28575" marT="19050" marB="19050" anchor="b">
                    <a:lnR w="12700" cap="flat" cmpd="sng" algn="ctr">
                      <a:solidFill>
                        <a:schemeClr val="accent6"/>
                      </a:solidFill>
                      <a:prstDash val="solid"/>
                      <a:round/>
                      <a:headEnd type="none" w="med" len="med"/>
                      <a:tailEnd type="none" w="med" len="med"/>
                    </a:lnR>
                  </a:tcPr>
                </a:tc>
                <a:tc>
                  <a:txBody>
                    <a:bodyPr/>
                    <a:lstStyle/>
                    <a:p>
                      <a:pPr algn="r" rtl="0" fontAlgn="b"/>
                      <a:r>
                        <a:rPr lang="fr-BE" sz="800" b="1">
                          <a:effectLst/>
                        </a:rPr>
                        <a:t>147</a:t>
                      </a:r>
                    </a:p>
                  </a:txBody>
                  <a:tcPr marL="28575" marR="28575" marT="19050" marB="19050" anchor="b">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788611227"/>
                  </a:ext>
                </a:extLst>
              </a:tr>
              <a:tr h="167341">
                <a:tc>
                  <a:txBody>
                    <a:bodyPr/>
                    <a:lstStyle/>
                    <a:p>
                      <a:pPr rtl="0" fontAlgn="b"/>
                      <a:r>
                        <a:rPr lang="fr-FR" sz="750" dirty="0">
                          <a:effectLst/>
                          <a:latin typeface="+mn-lt"/>
                        </a:rPr>
                        <a:t>Es-tu satisfait(e) des outils transmis (syllabus, liste thèmes,…)?</a:t>
                      </a:r>
                      <a:endParaRPr lang="fr-FR" sz="750" dirty="0">
                        <a:effectLst/>
                        <a:latin typeface="+mn-lt"/>
                        <a:cs typeface="Arial" panose="020B0604020202020204" pitchFamily="34" charset="0"/>
                      </a:endParaRPr>
                    </a:p>
                  </a:txBody>
                  <a:tcPr marL="26951" marR="26951" marT="13521" marB="13521" anchor="ctr"/>
                </a:tc>
                <a:tc>
                  <a:txBody>
                    <a:bodyPr/>
                    <a:lstStyle/>
                    <a:p>
                      <a:pPr algn="r" rtl="0" fontAlgn="b"/>
                      <a:r>
                        <a:rPr lang="fr-BE" sz="800" dirty="0">
                          <a:effectLst/>
                        </a:rPr>
                        <a:t>60</a:t>
                      </a:r>
                    </a:p>
                  </a:txBody>
                  <a:tcPr marL="28575" marR="28575" marT="19050" marB="19050" anchor="b"/>
                </a:tc>
                <a:tc>
                  <a:txBody>
                    <a:bodyPr/>
                    <a:lstStyle/>
                    <a:p>
                      <a:pPr algn="r" rtl="0" fontAlgn="b"/>
                      <a:r>
                        <a:rPr lang="fr-BE" sz="800" dirty="0">
                          <a:effectLst/>
                        </a:rPr>
                        <a:t>74</a:t>
                      </a:r>
                    </a:p>
                  </a:txBody>
                  <a:tcPr marL="28575" marR="28575" marT="19050" marB="19050" anchor="b"/>
                </a:tc>
                <a:tc>
                  <a:txBody>
                    <a:bodyPr/>
                    <a:lstStyle/>
                    <a:p>
                      <a:pPr algn="r" rtl="0" fontAlgn="b"/>
                      <a:r>
                        <a:rPr lang="fr-BE" sz="800" dirty="0">
                          <a:effectLst/>
                        </a:rPr>
                        <a:t>5</a:t>
                      </a:r>
                    </a:p>
                  </a:txBody>
                  <a:tcPr marL="28575" marR="28575" marT="19050" marB="19050" anchor="b"/>
                </a:tc>
                <a:tc>
                  <a:txBody>
                    <a:bodyPr/>
                    <a:lstStyle/>
                    <a:p>
                      <a:pPr algn="r" rtl="0" fontAlgn="b"/>
                      <a:r>
                        <a:rPr lang="fr-BE" sz="800">
                          <a:effectLst/>
                        </a:rPr>
                        <a:t>0</a:t>
                      </a:r>
                    </a:p>
                  </a:txBody>
                  <a:tcPr marL="28575" marR="28575" marT="19050" marB="19050" anchor="b"/>
                </a:tc>
                <a:tc>
                  <a:txBody>
                    <a:bodyPr/>
                    <a:lstStyle/>
                    <a:p>
                      <a:pPr algn="r" rtl="0" fontAlgn="b"/>
                      <a:r>
                        <a:rPr lang="fr-BE" sz="800" dirty="0">
                          <a:effectLst/>
                        </a:rPr>
                        <a:t>8</a:t>
                      </a:r>
                    </a:p>
                  </a:txBody>
                  <a:tcPr marL="28575" marR="28575" marT="19050" marB="19050" anchor="b">
                    <a:lnR w="12700" cap="flat" cmpd="sng" algn="ctr">
                      <a:solidFill>
                        <a:schemeClr val="accent6"/>
                      </a:solidFill>
                      <a:prstDash val="solid"/>
                      <a:round/>
                      <a:headEnd type="none" w="med" len="med"/>
                      <a:tailEnd type="none" w="med" len="med"/>
                    </a:lnR>
                  </a:tcPr>
                </a:tc>
                <a:tc>
                  <a:txBody>
                    <a:bodyPr/>
                    <a:lstStyle/>
                    <a:p>
                      <a:pPr algn="r" rtl="0" fontAlgn="b"/>
                      <a:r>
                        <a:rPr lang="fr-BE" sz="800" b="1">
                          <a:effectLst/>
                        </a:rPr>
                        <a:t>147</a:t>
                      </a:r>
                    </a:p>
                  </a:txBody>
                  <a:tcPr marL="28575" marR="28575" marT="19050" marB="19050" anchor="b">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984251407"/>
                  </a:ext>
                </a:extLst>
              </a:tr>
              <a:tr h="167341">
                <a:tc>
                  <a:txBody>
                    <a:bodyPr/>
                    <a:lstStyle/>
                    <a:p>
                      <a:pPr rtl="0" fontAlgn="b"/>
                      <a:r>
                        <a:rPr lang="fr-FR" sz="750" dirty="0">
                          <a:effectLst/>
                          <a:latin typeface="+mn-lt"/>
                        </a:rPr>
                        <a:t>Es-tu satisfait(e) de l’accompagnement de l’équipe (observations, feedbacks…)?</a:t>
                      </a:r>
                      <a:endParaRPr lang="fr-FR" sz="750" dirty="0">
                        <a:effectLst/>
                        <a:latin typeface="+mn-lt"/>
                        <a:cs typeface="Arial" panose="020B0604020202020204" pitchFamily="34" charset="0"/>
                      </a:endParaRPr>
                    </a:p>
                  </a:txBody>
                  <a:tcPr marL="26951" marR="26951" marT="13521" marB="13521" anchor="ctr">
                    <a:lnB w="19050" cap="flat" cmpd="sng" algn="ctr">
                      <a:solidFill>
                        <a:schemeClr val="accent6">
                          <a:lumMod val="75000"/>
                        </a:schemeClr>
                      </a:solidFill>
                      <a:prstDash val="solid"/>
                      <a:round/>
                      <a:headEnd type="none" w="med" len="med"/>
                      <a:tailEnd type="none" w="med" len="med"/>
                    </a:lnB>
                  </a:tcPr>
                </a:tc>
                <a:tc>
                  <a:txBody>
                    <a:bodyPr/>
                    <a:lstStyle/>
                    <a:p>
                      <a:pPr algn="r" rtl="0" fontAlgn="b"/>
                      <a:r>
                        <a:rPr lang="fr-BE" sz="800" dirty="0">
                          <a:effectLst/>
                        </a:rPr>
                        <a:t>83</a:t>
                      </a:r>
                    </a:p>
                  </a:txBody>
                  <a:tcPr marL="28575" marR="28575" marT="19050" marB="19050" anchor="b">
                    <a:lnB w="19050" cap="flat" cmpd="sng" algn="ctr">
                      <a:solidFill>
                        <a:schemeClr val="accent6">
                          <a:lumMod val="75000"/>
                        </a:schemeClr>
                      </a:solidFill>
                      <a:prstDash val="solid"/>
                      <a:round/>
                      <a:headEnd type="none" w="med" len="med"/>
                      <a:tailEnd type="none" w="med" len="med"/>
                    </a:lnB>
                  </a:tcPr>
                </a:tc>
                <a:tc>
                  <a:txBody>
                    <a:bodyPr/>
                    <a:lstStyle/>
                    <a:p>
                      <a:pPr algn="r" rtl="0" fontAlgn="b"/>
                      <a:r>
                        <a:rPr lang="fr-BE" sz="800" dirty="0">
                          <a:effectLst/>
                        </a:rPr>
                        <a:t>52</a:t>
                      </a:r>
                    </a:p>
                  </a:txBody>
                  <a:tcPr marL="28575" marR="28575" marT="19050" marB="19050" anchor="b">
                    <a:lnB w="19050" cap="flat" cmpd="sng" algn="ctr">
                      <a:solidFill>
                        <a:schemeClr val="accent6">
                          <a:lumMod val="75000"/>
                        </a:schemeClr>
                      </a:solidFill>
                      <a:prstDash val="solid"/>
                      <a:round/>
                      <a:headEnd type="none" w="med" len="med"/>
                      <a:tailEnd type="none" w="med" len="med"/>
                    </a:lnB>
                  </a:tcPr>
                </a:tc>
                <a:tc>
                  <a:txBody>
                    <a:bodyPr/>
                    <a:lstStyle/>
                    <a:p>
                      <a:pPr algn="r" rtl="0" fontAlgn="b"/>
                      <a:r>
                        <a:rPr lang="fr-BE" sz="800" dirty="0">
                          <a:effectLst/>
                        </a:rPr>
                        <a:t>4</a:t>
                      </a:r>
                    </a:p>
                  </a:txBody>
                  <a:tcPr marL="28575" marR="28575" marT="19050" marB="19050" anchor="b">
                    <a:lnB w="19050" cap="flat" cmpd="sng" algn="ctr">
                      <a:solidFill>
                        <a:schemeClr val="accent6">
                          <a:lumMod val="75000"/>
                        </a:schemeClr>
                      </a:solidFill>
                      <a:prstDash val="solid"/>
                      <a:round/>
                      <a:headEnd type="none" w="med" len="med"/>
                      <a:tailEnd type="none" w="med" len="med"/>
                    </a:lnB>
                  </a:tcPr>
                </a:tc>
                <a:tc>
                  <a:txBody>
                    <a:bodyPr/>
                    <a:lstStyle/>
                    <a:p>
                      <a:pPr algn="r" rtl="0" fontAlgn="b"/>
                      <a:r>
                        <a:rPr lang="fr-BE" sz="800" dirty="0">
                          <a:effectLst/>
                        </a:rPr>
                        <a:t>0</a:t>
                      </a:r>
                    </a:p>
                  </a:txBody>
                  <a:tcPr marL="28575" marR="28575" marT="19050" marB="19050" anchor="b">
                    <a:lnB w="19050" cap="flat" cmpd="sng" algn="ctr">
                      <a:solidFill>
                        <a:schemeClr val="accent6">
                          <a:lumMod val="75000"/>
                        </a:schemeClr>
                      </a:solidFill>
                      <a:prstDash val="solid"/>
                      <a:round/>
                      <a:headEnd type="none" w="med" len="med"/>
                      <a:tailEnd type="none" w="med" len="med"/>
                    </a:lnB>
                  </a:tcPr>
                </a:tc>
                <a:tc>
                  <a:txBody>
                    <a:bodyPr/>
                    <a:lstStyle/>
                    <a:p>
                      <a:pPr algn="r" rtl="0" fontAlgn="b"/>
                      <a:r>
                        <a:rPr lang="fr-BE" sz="800" dirty="0">
                          <a:effectLst/>
                        </a:rPr>
                        <a:t>8</a:t>
                      </a:r>
                    </a:p>
                  </a:txBody>
                  <a:tcPr marL="28575" marR="28575" marT="19050" marB="19050" anchor="b">
                    <a:lnR w="12700" cap="flat" cmpd="sng" algn="ctr">
                      <a:solidFill>
                        <a:schemeClr val="accent6"/>
                      </a:solidFill>
                      <a:prstDash val="solid"/>
                      <a:round/>
                      <a:headEnd type="none" w="med" len="med"/>
                      <a:tailEnd type="none" w="med" len="med"/>
                    </a:lnR>
                    <a:lnB w="19050" cap="flat" cmpd="sng" algn="ctr">
                      <a:solidFill>
                        <a:schemeClr val="accent6">
                          <a:lumMod val="75000"/>
                        </a:schemeClr>
                      </a:solidFill>
                      <a:prstDash val="solid"/>
                      <a:round/>
                      <a:headEnd type="none" w="med" len="med"/>
                      <a:tailEnd type="none" w="med" len="med"/>
                    </a:lnB>
                  </a:tcPr>
                </a:tc>
                <a:tc>
                  <a:txBody>
                    <a:bodyPr/>
                    <a:lstStyle/>
                    <a:p>
                      <a:pPr algn="r" rtl="0" fontAlgn="b"/>
                      <a:r>
                        <a:rPr lang="fr-BE" sz="800" b="1" dirty="0">
                          <a:effectLst/>
                        </a:rPr>
                        <a:t>147</a:t>
                      </a:r>
                    </a:p>
                  </a:txBody>
                  <a:tcPr marL="28575" marR="28575" marT="19050" marB="19050" anchor="b">
                    <a:lnL w="12700" cap="flat" cmpd="sng" algn="ctr">
                      <a:solidFill>
                        <a:schemeClr val="accent6"/>
                      </a:solidFill>
                      <a:prstDash val="solid"/>
                      <a:round/>
                      <a:headEnd type="none" w="med" len="med"/>
                      <a:tailEnd type="none" w="med" len="med"/>
                    </a:lnL>
                    <a:lnB w="1905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844564464"/>
                  </a:ext>
                </a:extLst>
              </a:tr>
              <a:tr h="167341">
                <a:tc>
                  <a:txBody>
                    <a:bodyPr/>
                    <a:lstStyle/>
                    <a:p>
                      <a:pPr rtl="0" fontAlgn="b"/>
                      <a:r>
                        <a:rPr lang="fr-BE" sz="750" dirty="0">
                          <a:effectLst/>
                          <a:latin typeface="+mn-lt"/>
                        </a:rPr>
                        <a:t>Somme</a:t>
                      </a:r>
                      <a:endParaRPr lang="fr-BE" sz="750" b="1" dirty="0">
                        <a:effectLst/>
                        <a:latin typeface="+mn-lt"/>
                        <a:cs typeface="Arial" panose="020B0604020202020204" pitchFamily="34" charset="0"/>
                      </a:endParaRPr>
                    </a:p>
                  </a:txBody>
                  <a:tcPr marL="26951" marR="26951" marT="13521" marB="13521" anchor="ctr">
                    <a:lnT w="19050" cap="flat" cmpd="sng" algn="ctr">
                      <a:solidFill>
                        <a:schemeClr val="accent6">
                          <a:lumMod val="75000"/>
                        </a:schemeClr>
                      </a:solidFill>
                      <a:prstDash val="solid"/>
                      <a:round/>
                      <a:headEnd type="none" w="med" len="med"/>
                      <a:tailEnd type="none" w="med" len="med"/>
                    </a:lnT>
                  </a:tcPr>
                </a:tc>
                <a:tc>
                  <a:txBody>
                    <a:bodyPr/>
                    <a:lstStyle/>
                    <a:p>
                      <a:pPr algn="r" rtl="0" fontAlgn="b"/>
                      <a:r>
                        <a:rPr lang="fr-BE" sz="800" b="1" dirty="0">
                          <a:effectLst/>
                        </a:rPr>
                        <a:t>1044</a:t>
                      </a:r>
                    </a:p>
                  </a:txBody>
                  <a:tcPr marL="28575" marR="28575" marT="19050" marB="19050" anchor="b">
                    <a:lnT w="19050" cap="flat" cmpd="sng" algn="ctr">
                      <a:solidFill>
                        <a:schemeClr val="accent6">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fr-BE" sz="800" b="1" dirty="0">
                          <a:effectLst/>
                        </a:rPr>
                        <a:t>732</a:t>
                      </a:r>
                    </a:p>
                  </a:txBody>
                  <a:tcPr marL="28575" marR="28575" marT="19050" marB="19050" anchor="b">
                    <a:lnT w="19050" cap="flat" cmpd="sng" algn="ctr">
                      <a:solidFill>
                        <a:schemeClr val="accent6">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fr-BE" sz="800" b="1" dirty="0">
                          <a:effectLst/>
                        </a:rPr>
                        <a:t>76</a:t>
                      </a:r>
                    </a:p>
                  </a:txBody>
                  <a:tcPr marL="28575" marR="28575" marT="19050" marB="19050" anchor="b">
                    <a:lnT w="19050" cap="flat" cmpd="sng" algn="ctr">
                      <a:solidFill>
                        <a:schemeClr val="accent6">
                          <a:lumMod val="75000"/>
                        </a:schemeClr>
                      </a:solidFill>
                      <a:prstDash val="solid"/>
                      <a:round/>
                      <a:headEnd type="none" w="med" len="med"/>
                      <a:tailEnd type="none" w="med" len="med"/>
                    </a:lnT>
                  </a:tcPr>
                </a:tc>
                <a:tc>
                  <a:txBody>
                    <a:bodyPr/>
                    <a:lstStyle/>
                    <a:p>
                      <a:pPr algn="r" rtl="0" fontAlgn="b"/>
                      <a:r>
                        <a:rPr lang="fr-BE" sz="800" b="1" dirty="0">
                          <a:effectLst/>
                        </a:rPr>
                        <a:t>3</a:t>
                      </a:r>
                    </a:p>
                  </a:txBody>
                  <a:tcPr marL="28575" marR="28575" marT="19050" marB="19050" anchor="b">
                    <a:lnT w="19050" cap="flat" cmpd="sng" algn="ctr">
                      <a:solidFill>
                        <a:schemeClr val="accent6">
                          <a:lumMod val="75000"/>
                        </a:schemeClr>
                      </a:solidFill>
                      <a:prstDash val="solid"/>
                      <a:round/>
                      <a:headEnd type="none" w="med" len="med"/>
                      <a:tailEnd type="none" w="med" len="med"/>
                    </a:lnT>
                  </a:tcPr>
                </a:tc>
                <a:tc>
                  <a:txBody>
                    <a:bodyPr/>
                    <a:lstStyle/>
                    <a:p>
                      <a:pPr algn="r" rtl="0" fontAlgn="b"/>
                      <a:r>
                        <a:rPr lang="fr-BE" sz="800" b="1" dirty="0">
                          <a:effectLst/>
                        </a:rPr>
                        <a:t>56</a:t>
                      </a:r>
                    </a:p>
                  </a:txBody>
                  <a:tcPr marL="28575" marR="28575" marT="19050" marB="19050" anchor="b">
                    <a:lnR w="12700" cap="flat" cmpd="sng" algn="ctr">
                      <a:solidFill>
                        <a:schemeClr val="accent6"/>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tcPr>
                </a:tc>
                <a:tc>
                  <a:txBody>
                    <a:bodyPr/>
                    <a:lstStyle/>
                    <a:p>
                      <a:pPr algn="r" rtl="0" fontAlgn="b"/>
                      <a:r>
                        <a:rPr lang="fr-BE" sz="800" b="1" dirty="0">
                          <a:effectLst/>
                        </a:rPr>
                        <a:t>1911</a:t>
                      </a:r>
                    </a:p>
                  </a:txBody>
                  <a:tcPr marL="28575" marR="28575" marT="19050" marB="19050" anchor="b">
                    <a:lnL w="12700" cap="flat" cmpd="sng" algn="ctr">
                      <a:solidFill>
                        <a:schemeClr val="accent6"/>
                      </a:solidFill>
                      <a:prstDash val="solid"/>
                      <a:round/>
                      <a:headEnd type="none" w="med" len="med"/>
                      <a:tailEnd type="none" w="med" len="med"/>
                    </a:lnL>
                    <a:lnT w="19050" cap="flat" cmpd="sng" algn="ctr">
                      <a:solidFill>
                        <a:schemeClr val="accent6">
                          <a:lumMod val="75000"/>
                        </a:schemeClr>
                      </a:solidFill>
                      <a:prstDash val="solid"/>
                      <a:round/>
                      <a:headEnd type="none" w="med" len="med"/>
                      <a:tailEnd type="none" w="med" len="med"/>
                    </a:lnT>
                  </a:tcPr>
                </a:tc>
                <a:extLst>
                  <a:ext uri="{0D108BD9-81ED-4DB2-BD59-A6C34878D82A}">
                    <a16:rowId xmlns:a16="http://schemas.microsoft.com/office/drawing/2014/main" val="1645565388"/>
                  </a:ext>
                </a:extLst>
              </a:tr>
              <a:tr h="167341">
                <a:tc>
                  <a:txBody>
                    <a:bodyPr/>
                    <a:lstStyle/>
                    <a:p>
                      <a:pPr rtl="0" fontAlgn="b"/>
                      <a:r>
                        <a:rPr lang="fr-BE" sz="750" dirty="0">
                          <a:effectLst/>
                        </a:rPr>
                        <a:t>Pourcentage</a:t>
                      </a:r>
                      <a:endParaRPr lang="fr-BE" sz="750" b="1" dirty="0">
                        <a:effectLst/>
                        <a:latin typeface="Arial" panose="020B0604020202020204" pitchFamily="34" charset="0"/>
                        <a:cs typeface="Arial" panose="020B0604020202020204" pitchFamily="34" charset="0"/>
                      </a:endParaRPr>
                    </a:p>
                  </a:txBody>
                  <a:tcPr marL="26951" marR="26951" marT="13521" marB="13521" anchor="ctr">
                    <a:lnR w="12700" cap="flat" cmpd="sng" algn="ctr">
                      <a:solidFill>
                        <a:schemeClr val="tx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tcPr>
                </a:tc>
                <a:tc>
                  <a:txBody>
                    <a:bodyPr/>
                    <a:lstStyle/>
                    <a:p>
                      <a:pPr algn="r" rtl="0" fontAlgn="b"/>
                      <a:r>
                        <a:rPr lang="fr-BE" sz="800" b="1">
                          <a:solidFill>
                            <a:srgbClr val="990000"/>
                          </a:solidFill>
                          <a:effectLst/>
                        </a:rPr>
                        <a:t>54,6%</a:t>
                      </a:r>
                    </a:p>
                  </a:txBody>
                  <a:tcPr marL="28575" marR="28575" marT="19050" marB="1905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fr-BE" sz="800" b="1" dirty="0">
                          <a:solidFill>
                            <a:srgbClr val="990000"/>
                          </a:solidFill>
                          <a:effectLst/>
                        </a:rPr>
                        <a:t>38,3%</a:t>
                      </a:r>
                    </a:p>
                  </a:txBody>
                  <a:tcPr marL="28575" marR="28575" marT="19050" marB="1905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fr-BE" sz="800" b="1" dirty="0">
                          <a:solidFill>
                            <a:srgbClr val="990000"/>
                          </a:solidFill>
                          <a:effectLst/>
                        </a:rPr>
                        <a:t>4,0%</a:t>
                      </a:r>
                    </a:p>
                  </a:txBody>
                  <a:tcPr marL="28575" marR="28575" marT="19050" marB="19050" anchor="b">
                    <a:lnL w="12700" cap="flat" cmpd="sng" algn="ctr">
                      <a:solidFill>
                        <a:schemeClr val="tx1"/>
                      </a:solidFill>
                      <a:prstDash val="solid"/>
                      <a:round/>
                      <a:headEnd type="none" w="med" len="med"/>
                      <a:tailEnd type="none" w="med" len="med"/>
                    </a:lnL>
                    <a:lnB w="9525" cap="flat" cmpd="sng" algn="ctr">
                      <a:solidFill>
                        <a:schemeClr val="bg1">
                          <a:lumMod val="75000"/>
                        </a:schemeClr>
                      </a:solidFill>
                      <a:prstDash val="solid"/>
                      <a:round/>
                      <a:headEnd type="none" w="med" len="med"/>
                      <a:tailEnd type="none" w="med" len="med"/>
                    </a:lnB>
                  </a:tcPr>
                </a:tc>
                <a:tc>
                  <a:txBody>
                    <a:bodyPr/>
                    <a:lstStyle/>
                    <a:p>
                      <a:pPr algn="r" rtl="0" fontAlgn="b"/>
                      <a:r>
                        <a:rPr lang="fr-BE" sz="800" b="1">
                          <a:solidFill>
                            <a:srgbClr val="990000"/>
                          </a:solidFill>
                          <a:effectLst/>
                        </a:rPr>
                        <a:t>0,2%</a:t>
                      </a:r>
                    </a:p>
                  </a:txBody>
                  <a:tcPr marL="28575" marR="28575" marT="19050" marB="19050" anchor="b">
                    <a:lnB w="9525" cap="flat" cmpd="sng" algn="ctr">
                      <a:solidFill>
                        <a:schemeClr val="bg1">
                          <a:lumMod val="75000"/>
                        </a:schemeClr>
                      </a:solidFill>
                      <a:prstDash val="solid"/>
                      <a:round/>
                      <a:headEnd type="none" w="med" len="med"/>
                      <a:tailEnd type="none" w="med" len="med"/>
                    </a:lnB>
                  </a:tcPr>
                </a:tc>
                <a:tc>
                  <a:txBody>
                    <a:bodyPr/>
                    <a:lstStyle/>
                    <a:p>
                      <a:pPr algn="r" rtl="0" fontAlgn="b"/>
                      <a:r>
                        <a:rPr lang="fr-BE" sz="800" b="1" dirty="0">
                          <a:solidFill>
                            <a:srgbClr val="990000"/>
                          </a:solidFill>
                          <a:effectLst/>
                        </a:rPr>
                        <a:t>2,9%</a:t>
                      </a:r>
                    </a:p>
                  </a:txBody>
                  <a:tcPr marL="28575" marR="28575" marT="19050" marB="19050" anchor="b">
                    <a:lnR w="12700" cap="flat" cmpd="sng" algn="ctr">
                      <a:solidFill>
                        <a:schemeClr val="accent6"/>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tcPr>
                </a:tc>
                <a:tc>
                  <a:txBody>
                    <a:bodyPr/>
                    <a:lstStyle/>
                    <a:p>
                      <a:pPr rtl="0" fontAlgn="b"/>
                      <a:endParaRPr lang="fr-BE" sz="800" dirty="0">
                        <a:effectLst/>
                      </a:endParaRPr>
                    </a:p>
                  </a:txBody>
                  <a:tcPr marL="28575" marR="28575" marT="19050" marB="19050" anchor="b">
                    <a:lnL w="12700" cap="flat" cmpd="sng" algn="ctr">
                      <a:solidFill>
                        <a:schemeClr val="accent6"/>
                      </a:solidFill>
                      <a:prstDash val="solid"/>
                      <a:round/>
                      <a:headEnd type="none" w="med" len="med"/>
                      <a:tailEnd type="none" w="med" len="med"/>
                    </a:lnL>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26685172"/>
                  </a:ext>
                </a:extLst>
              </a:tr>
              <a:tr h="175587">
                <a:tc>
                  <a:txBody>
                    <a:bodyPr/>
                    <a:lstStyle/>
                    <a:p>
                      <a:pPr rtl="0" fontAlgn="b"/>
                      <a:endParaRPr lang="fr-BE" sz="750" dirty="0">
                        <a:effectLst/>
                        <a:latin typeface="Arial" panose="020B0604020202020204" pitchFamily="34" charset="0"/>
                        <a:cs typeface="Arial" panose="020B0604020202020204" pitchFamily="34" charset="0"/>
                      </a:endParaRPr>
                    </a:p>
                  </a:txBody>
                  <a:tcPr marL="26951" marR="26951" marT="13521" marB="13521" anchor="ctr">
                    <a:lnR w="12700"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tcPr>
                </a:tc>
                <a:tc gridSpan="2">
                  <a:txBody>
                    <a:bodyPr/>
                    <a:lstStyle/>
                    <a:p>
                      <a:pPr algn="ctr" rtl="0" fontAlgn="b"/>
                      <a:r>
                        <a:rPr lang="fr-BE" sz="800" b="1" dirty="0">
                          <a:effectLst/>
                        </a:rPr>
                        <a:t>92,94%</a:t>
                      </a: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fr-BE"/>
                    </a:p>
                  </a:txBody>
                  <a:tcPr/>
                </a:tc>
                <a:tc>
                  <a:txBody>
                    <a:bodyPr/>
                    <a:lstStyle/>
                    <a:p>
                      <a:pPr rtl="0" fontAlgn="b"/>
                      <a:endParaRPr lang="fr-BE" sz="800">
                        <a:effectLst/>
                      </a:endParaRPr>
                    </a:p>
                  </a:txBody>
                  <a:tcPr marL="28575" marR="28575" marT="19050" marB="19050" anchor="b">
                    <a:lnL w="12700" cap="flat" cmpd="sng" algn="ctr">
                      <a:solidFill>
                        <a:schemeClr val="tx1"/>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tcPr>
                </a:tc>
                <a:tc>
                  <a:txBody>
                    <a:bodyPr/>
                    <a:lstStyle/>
                    <a:p>
                      <a:pPr rtl="0" fontAlgn="b"/>
                      <a:endParaRPr lang="fr-BE" sz="800" dirty="0">
                        <a:effectLst/>
                      </a:endParaRPr>
                    </a:p>
                  </a:txBody>
                  <a:tcPr marL="28575" marR="28575" marT="19050" marB="19050" anchor="b">
                    <a:lnT w="9525" cap="flat" cmpd="sng" algn="ctr">
                      <a:solidFill>
                        <a:schemeClr val="bg1">
                          <a:lumMod val="75000"/>
                        </a:schemeClr>
                      </a:solidFill>
                      <a:prstDash val="solid"/>
                      <a:round/>
                      <a:headEnd type="none" w="med" len="med"/>
                      <a:tailEnd type="none" w="med" len="med"/>
                    </a:lnT>
                  </a:tcPr>
                </a:tc>
                <a:tc>
                  <a:txBody>
                    <a:bodyPr/>
                    <a:lstStyle/>
                    <a:p>
                      <a:pPr rtl="0" fontAlgn="b"/>
                      <a:endParaRPr lang="fr-BE" sz="800" dirty="0">
                        <a:effectLst/>
                      </a:endParaRPr>
                    </a:p>
                  </a:txBody>
                  <a:tcPr marL="28575" marR="28575" marT="19050" marB="19050" anchor="b">
                    <a:lnR w="12700" cap="flat" cmpd="sng" algn="ctr">
                      <a:solidFill>
                        <a:schemeClr val="accent6"/>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tcPr>
                </a:tc>
                <a:tc>
                  <a:txBody>
                    <a:bodyPr/>
                    <a:lstStyle/>
                    <a:p>
                      <a:pPr rtl="0" fontAlgn="b"/>
                      <a:endParaRPr lang="fr-BE" sz="800" dirty="0">
                        <a:effectLst/>
                      </a:endParaRPr>
                    </a:p>
                  </a:txBody>
                  <a:tcPr marL="28575" marR="28575" marT="19050" marB="19050" anchor="b">
                    <a:lnL w="12700" cap="flat" cmpd="sng" algn="ctr">
                      <a:solidFill>
                        <a:schemeClr val="accent6"/>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891645568"/>
                  </a:ext>
                </a:extLst>
              </a:tr>
            </a:tbl>
          </a:graphicData>
        </a:graphic>
      </p:graphicFrame>
    </p:spTree>
    <p:extLst>
      <p:ext uri="{BB962C8B-B14F-4D97-AF65-F5344CB8AC3E}">
        <p14:creationId xmlns:p14="http://schemas.microsoft.com/office/powerpoint/2010/main" val="1122388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75869"/>
        </a:solidFill>
        <a:effectLst/>
      </p:bgPr>
    </p:bg>
    <p:spTree>
      <p:nvGrpSpPr>
        <p:cNvPr id="1" name=""/>
        <p:cNvGrpSpPr/>
        <p:nvPr/>
      </p:nvGrpSpPr>
      <p:grpSpPr>
        <a:xfrm>
          <a:off x="0" y="0"/>
          <a:ext cx="0" cy="0"/>
          <a:chOff x="0" y="0"/>
          <a:chExt cx="0" cy="0"/>
        </a:xfrm>
      </p:grpSpPr>
      <p:sp>
        <p:nvSpPr>
          <p:cNvPr id="501" name="Google Shape;500;p50"/>
          <p:cNvSpPr txBox="1">
            <a:spLocks noGrp="1"/>
          </p:cNvSpPr>
          <p:nvPr>
            <p:ph type="title"/>
          </p:nvPr>
        </p:nvSpPr>
        <p:spPr>
          <a:prstGeom prst="rect">
            <a:avLst/>
          </a:prstGeom>
        </p:spPr>
        <p:txBody>
          <a:bodyPr/>
          <a:lstStyle>
            <a:lvl1pPr>
              <a:defRPr sz="3200">
                <a:solidFill>
                  <a:srgbClr val="FFFFFF"/>
                </a:solidFill>
              </a:defRPr>
            </a:lvl1pPr>
          </a:lstStyle>
          <a:p>
            <a:r>
              <a:rPr dirty="0"/>
              <a:t>Les </a:t>
            </a:r>
            <a:r>
              <a:rPr dirty="0" err="1"/>
              <a:t>résultats</a:t>
            </a:r>
            <a:r>
              <a:rPr dirty="0"/>
              <a:t> </a:t>
            </a:r>
          </a:p>
        </p:txBody>
      </p:sp>
      <p:sp>
        <p:nvSpPr>
          <p:cNvPr id="4" name="Espace réservé du texte 3">
            <a:extLst>
              <a:ext uri="{FF2B5EF4-FFF2-40B4-BE49-F238E27FC236}">
                <a16:creationId xmlns:a16="http://schemas.microsoft.com/office/drawing/2014/main" id="{0ED3C9B6-241A-4256-BF12-59609297DC09}"/>
              </a:ext>
            </a:extLst>
          </p:cNvPr>
          <p:cNvSpPr>
            <a:spLocks noGrp="1"/>
          </p:cNvSpPr>
          <p:nvPr>
            <p:ph type="body" idx="1"/>
          </p:nvPr>
        </p:nvSpPr>
        <p:spPr/>
        <p:txBody>
          <a:bodyPr/>
          <a:lstStyle/>
          <a:p>
            <a:endParaRPr lang="fr-BE"/>
          </a:p>
        </p:txBody>
      </p:sp>
      <p:sp>
        <p:nvSpPr>
          <p:cNvPr id="2" name="Espace réservé du numéro de diapositive 1">
            <a:extLst>
              <a:ext uri="{FF2B5EF4-FFF2-40B4-BE49-F238E27FC236}">
                <a16:creationId xmlns:a16="http://schemas.microsoft.com/office/drawing/2014/main" id="{78F95621-0616-4D0F-8226-965A79849860}"/>
              </a:ext>
            </a:extLst>
          </p:cNvPr>
          <p:cNvSpPr>
            <a:spLocks noGrp="1"/>
          </p:cNvSpPr>
          <p:nvPr>
            <p:ph type="sldNum" sz="quarter" idx="12"/>
          </p:nvPr>
        </p:nvSpPr>
        <p:spPr/>
        <p:txBody>
          <a:bodyPr/>
          <a:lstStyle/>
          <a:p>
            <a:fld id="{86CB4B4D-7CA3-9044-876B-883B54F8677D}" type="slidenum">
              <a:rPr lang="fr-BE" smtClean="0"/>
              <a:t>38</a:t>
            </a:fld>
            <a:endParaRPr lang="fr-BE"/>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Google Shape;505;p51"/>
          <p:cNvSpPr txBox="1">
            <a:spLocks noGrp="1"/>
          </p:cNvSpPr>
          <p:nvPr>
            <p:ph type="title"/>
          </p:nvPr>
        </p:nvSpPr>
        <p:spPr>
          <a:prstGeom prst="rect">
            <a:avLst/>
          </a:prstGeom>
        </p:spPr>
        <p:txBody>
          <a:bodyPr>
            <a:normAutofit/>
          </a:bodyPr>
          <a:lstStyle/>
          <a:p>
            <a:pPr algn="l">
              <a:defRPr sz="3200">
                <a:solidFill>
                  <a:srgbClr val="175869"/>
                </a:solidFill>
              </a:defRPr>
            </a:pPr>
            <a:r>
              <a:rPr b="1" dirty="0" err="1"/>
              <a:t>En</a:t>
            </a:r>
            <a:r>
              <a:rPr sz="2925" b="1" dirty="0">
                <a:solidFill>
                  <a:srgbClr val="000000"/>
                </a:solidFill>
              </a:rPr>
              <a:t> </a:t>
            </a:r>
            <a:r>
              <a:rPr b="1" dirty="0" err="1"/>
              <a:t>chiffres</a:t>
            </a:r>
            <a:r>
              <a:rPr b="1" dirty="0"/>
              <a:t> </a:t>
            </a:r>
            <a:r>
              <a:rPr sz="1350" b="1" dirty="0"/>
              <a:t>(</a:t>
            </a:r>
            <a:r>
              <a:rPr sz="1350" b="1" dirty="0" err="1"/>
              <a:t>enseignants</a:t>
            </a:r>
            <a:r>
              <a:rPr sz="1350" b="1" dirty="0"/>
              <a:t>)</a:t>
            </a:r>
          </a:p>
        </p:txBody>
      </p:sp>
      <p:sp>
        <p:nvSpPr>
          <p:cNvPr id="2" name="Espace réservé du texte 1">
            <a:extLst>
              <a:ext uri="{FF2B5EF4-FFF2-40B4-BE49-F238E27FC236}">
                <a16:creationId xmlns:a16="http://schemas.microsoft.com/office/drawing/2014/main" id="{F92A999D-549E-4961-8161-E2841385EED1}"/>
              </a:ext>
            </a:extLst>
          </p:cNvPr>
          <p:cNvSpPr>
            <a:spLocks noGrp="1"/>
          </p:cNvSpPr>
          <p:nvPr>
            <p:ph idx="1"/>
          </p:nvPr>
        </p:nvSpPr>
        <p:spPr>
          <a:xfrm>
            <a:off x="1485900" y="1143001"/>
            <a:ext cx="6172200" cy="3451623"/>
          </a:xfrm>
        </p:spPr>
        <p:txBody>
          <a:bodyPr>
            <a:normAutofit/>
          </a:bodyPr>
          <a:lstStyle/>
          <a:p>
            <a:pPr marL="0" indent="0" algn="just">
              <a:spcBef>
                <a:spcPts val="0"/>
              </a:spcBef>
              <a:spcAft>
                <a:spcPts val="600"/>
              </a:spcAft>
              <a:buNone/>
            </a:pPr>
            <a:r>
              <a:rPr lang="fr-FR" sz="1050" dirty="0"/>
              <a:t>Des enquêtes ont été menées en début et fin de première année du projet, soit près de 9 mois de mise en pratique, à l’école Emile Bockstael (2016-2017). Les enseignants</a:t>
            </a:r>
            <a:r>
              <a:rPr lang="fr-FR" sz="1050" b="1" dirty="0"/>
              <a:t> </a:t>
            </a:r>
            <a:r>
              <a:rPr lang="fr-FR" sz="1050" dirty="0"/>
              <a:t>sont quasi unanimes à considérer une </a:t>
            </a:r>
            <a:r>
              <a:rPr lang="fr-FR" sz="1050" b="1" dirty="0">
                <a:solidFill>
                  <a:schemeClr val="accent6"/>
                </a:solidFill>
              </a:rPr>
              <a:t>amélioration forte à très forte</a:t>
            </a:r>
            <a:r>
              <a:rPr lang="fr-FR" sz="1050" b="1" dirty="0"/>
              <a:t> </a:t>
            </a:r>
            <a:r>
              <a:rPr lang="fr-FR" sz="1050" dirty="0"/>
              <a:t>sur</a:t>
            </a:r>
            <a:r>
              <a:rPr lang="fr-FR" sz="1050" b="1" dirty="0"/>
              <a:t> </a:t>
            </a:r>
            <a:r>
              <a:rPr lang="fr-FR" sz="1050" dirty="0"/>
              <a:t>pratiquement toutes les questions posées.</a:t>
            </a:r>
          </a:p>
        </p:txBody>
      </p:sp>
      <p:sp>
        <p:nvSpPr>
          <p:cNvPr id="505" name="Google Shape;507;p51"/>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39</a:t>
            </a:fld>
            <a:endParaRPr/>
          </a:p>
        </p:txBody>
      </p:sp>
      <p:graphicFrame>
        <p:nvGraphicFramePr>
          <p:cNvPr id="5" name="Graphique 4">
            <a:extLst>
              <a:ext uri="{FF2B5EF4-FFF2-40B4-BE49-F238E27FC236}">
                <a16:creationId xmlns:a16="http://schemas.microsoft.com/office/drawing/2014/main" id="{89370992-338A-4B0E-9A70-CA266006E0E4}"/>
              </a:ext>
            </a:extLst>
          </p:cNvPr>
          <p:cNvGraphicFramePr/>
          <p:nvPr>
            <p:extLst>
              <p:ext uri="{D42A27DB-BD31-4B8C-83A1-F6EECF244321}">
                <p14:modId xmlns:p14="http://schemas.microsoft.com/office/powerpoint/2010/main" val="183353595"/>
              </p:ext>
            </p:extLst>
          </p:nvPr>
        </p:nvGraphicFramePr>
        <p:xfrm>
          <a:off x="2161903" y="1841863"/>
          <a:ext cx="5042263" cy="27527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17;p31">
            <a:extLst>
              <a:ext uri="{FF2B5EF4-FFF2-40B4-BE49-F238E27FC236}">
                <a16:creationId xmlns:a16="http://schemas.microsoft.com/office/drawing/2014/main" id="{3F2339EE-8353-41B5-BC14-8A491D5C534D}"/>
              </a:ext>
            </a:extLst>
          </p:cNvPr>
          <p:cNvSpPr txBox="1">
            <a:spLocks noGrp="1"/>
          </p:cNvSpPr>
          <p:nvPr>
            <p:ph type="title"/>
          </p:nvPr>
        </p:nvSpPr>
        <p:spPr>
          <a:prstGeom prst="rect">
            <a:avLst/>
          </a:prstGeom>
        </p:spPr>
        <p:txBody>
          <a:bodyPr>
            <a:noAutofit/>
          </a:bodyPr>
          <a:lstStyle/>
          <a:p>
            <a:pPr algn="just">
              <a:defRPr sz="2400">
                <a:solidFill>
                  <a:srgbClr val="185969"/>
                </a:solidFill>
              </a:defRPr>
            </a:pPr>
            <a:r>
              <a:rPr lang="fr-FR" sz="3200" b="1" dirty="0"/>
              <a:t>Climat scolaire positif</a:t>
            </a:r>
            <a:endParaRPr sz="3200" b="1" dirty="0"/>
          </a:p>
        </p:txBody>
      </p:sp>
      <p:sp>
        <p:nvSpPr>
          <p:cNvPr id="246" name="Google Shape;210;p30"/>
          <p:cNvSpPr txBox="1">
            <a:spLocks noGrp="1"/>
          </p:cNvSpPr>
          <p:nvPr>
            <p:ph idx="1"/>
          </p:nvPr>
        </p:nvSpPr>
        <p:spPr>
          <a:prstGeom prst="rect">
            <a:avLst/>
          </a:prstGeom>
        </p:spPr>
        <p:txBody>
          <a:bodyPr>
            <a:normAutofit/>
          </a:bodyPr>
          <a:lstStyle/>
          <a:p>
            <a:pPr marL="0" indent="0" algn="just" defTabSz="672083">
              <a:spcBef>
                <a:spcPts val="0"/>
              </a:spcBef>
              <a:spcAft>
                <a:spcPts val="1200"/>
              </a:spcAft>
              <a:buNone/>
              <a:defRPr sz="1700">
                <a:solidFill>
                  <a:srgbClr val="185969"/>
                </a:solidFill>
              </a:defRPr>
            </a:pPr>
            <a:r>
              <a:rPr lang="fr-FR" dirty="0"/>
              <a:t>La recherche internationale a largement établi l’impact très fort du climat scolaire. </a:t>
            </a:r>
          </a:p>
          <a:p>
            <a:pPr marL="0" indent="0" algn="just" defTabSz="672083">
              <a:spcBef>
                <a:spcPts val="0"/>
              </a:spcBef>
              <a:spcAft>
                <a:spcPts val="1200"/>
              </a:spcAft>
              <a:buNone/>
              <a:defRPr sz="1700" b="1" i="1">
                <a:solidFill>
                  <a:srgbClr val="185969"/>
                </a:solidFill>
              </a:defRPr>
            </a:pPr>
            <a:r>
              <a:rPr lang="fr-FR" dirty="0"/>
              <a:t>« L’amélioration du climat scolaire est devenu un enjeu majeur de politique publique en matière d’éducation ».</a:t>
            </a:r>
          </a:p>
          <a:p>
            <a:pPr marL="0" indent="0" algn="just" defTabSz="672083">
              <a:spcBef>
                <a:spcPts val="0"/>
              </a:spcBef>
              <a:spcAft>
                <a:spcPts val="600"/>
              </a:spcAft>
              <a:buNone/>
              <a:defRPr sz="1700" b="1" i="1">
                <a:solidFill>
                  <a:srgbClr val="185969"/>
                </a:solidFill>
              </a:defRPr>
            </a:pPr>
            <a:endParaRPr lang="fr-FR" dirty="0"/>
          </a:p>
          <a:p>
            <a:pPr marL="0" indent="0" algn="just" defTabSz="672083">
              <a:spcBef>
                <a:spcPts val="0"/>
              </a:spcBef>
              <a:spcAft>
                <a:spcPts val="600"/>
              </a:spcAft>
              <a:buNone/>
              <a:defRPr sz="1700" b="1" i="1">
                <a:solidFill>
                  <a:srgbClr val="185969"/>
                </a:solidFill>
              </a:defRPr>
            </a:pPr>
            <a:endParaRPr lang="fr-FR" dirty="0"/>
          </a:p>
          <a:p>
            <a:pPr marL="0" indent="0" algn="just" defTabSz="672083">
              <a:spcBef>
                <a:spcPts val="0"/>
              </a:spcBef>
              <a:spcAft>
                <a:spcPts val="600"/>
              </a:spcAft>
              <a:buNone/>
              <a:defRPr sz="1700" b="1" i="1">
                <a:solidFill>
                  <a:srgbClr val="185969"/>
                </a:solidFill>
              </a:defRPr>
            </a:pPr>
            <a:endParaRPr lang="fr-FR" dirty="0"/>
          </a:p>
          <a:p>
            <a:pPr marL="0" indent="0" algn="just" defTabSz="672083">
              <a:spcBef>
                <a:spcPts val="0"/>
              </a:spcBef>
              <a:spcAft>
                <a:spcPts val="600"/>
              </a:spcAft>
              <a:buNone/>
              <a:defRPr sz="1700" b="1" i="1">
                <a:solidFill>
                  <a:srgbClr val="185969"/>
                </a:solidFill>
              </a:defRPr>
            </a:pPr>
            <a:endParaRPr dirty="0"/>
          </a:p>
          <a:p>
            <a:pPr marL="0" indent="0" algn="just" defTabSz="672083">
              <a:spcBef>
                <a:spcPts val="525"/>
              </a:spcBef>
              <a:spcAft>
                <a:spcPts val="600"/>
              </a:spcAft>
              <a:buNone/>
              <a:defRPr sz="900">
                <a:solidFill>
                  <a:srgbClr val="103B46"/>
                </a:solidFill>
              </a:defRPr>
            </a:pPr>
            <a:r>
              <a:rPr sz="800" dirty="0" err="1">
                <a:latin typeface="Arial" panose="020B0604020202020204" pitchFamily="34" charset="0"/>
                <a:cs typeface="Arial" panose="020B0604020202020204" pitchFamily="34" charset="0"/>
              </a:rPr>
              <a:t>Debarbieux</a:t>
            </a:r>
            <a:r>
              <a:rPr sz="800" dirty="0">
                <a:latin typeface="Arial" panose="020B0604020202020204" pitchFamily="34" charset="0"/>
                <a:cs typeface="Arial" panose="020B0604020202020204" pitchFamily="34" charset="0"/>
              </a:rPr>
              <a:t>, E., Anton, N. , Astor, R.A., </a:t>
            </a:r>
            <a:r>
              <a:rPr sz="800" dirty="0" err="1">
                <a:latin typeface="Arial" panose="020B0604020202020204" pitchFamily="34" charset="0"/>
                <a:cs typeface="Arial" panose="020B0604020202020204" pitchFamily="34" charset="0"/>
              </a:rPr>
              <a:t>Benbenishty</a:t>
            </a:r>
            <a:r>
              <a:rPr sz="800" dirty="0">
                <a:latin typeface="Arial" panose="020B0604020202020204" pitchFamily="34" charset="0"/>
                <a:cs typeface="Arial" panose="020B0604020202020204" pitchFamily="34" charset="0"/>
              </a:rPr>
              <a:t>, R., Bisson-</a:t>
            </a:r>
            <a:r>
              <a:rPr sz="800" dirty="0" err="1">
                <a:latin typeface="Arial" panose="020B0604020202020204" pitchFamily="34" charset="0"/>
                <a:cs typeface="Arial" panose="020B0604020202020204" pitchFamily="34" charset="0"/>
              </a:rPr>
              <a:t>Vaivre</a:t>
            </a:r>
            <a:r>
              <a:rPr sz="800" dirty="0">
                <a:latin typeface="Arial" panose="020B0604020202020204" pitchFamily="34" charset="0"/>
                <a:cs typeface="Arial" panose="020B0604020202020204" pitchFamily="34" charset="0"/>
              </a:rPr>
              <a:t>, C., Cohen, J., </a:t>
            </a:r>
            <a:r>
              <a:rPr sz="800" dirty="0" err="1">
                <a:latin typeface="Arial" panose="020B0604020202020204" pitchFamily="34" charset="0"/>
                <a:cs typeface="Arial" panose="020B0604020202020204" pitchFamily="34" charset="0"/>
              </a:rPr>
              <a:t>Giordan</a:t>
            </a:r>
            <a:r>
              <a:rPr sz="800" dirty="0">
                <a:latin typeface="Arial" panose="020B0604020202020204" pitchFamily="34" charset="0"/>
                <a:cs typeface="Arial" panose="020B0604020202020204" pitchFamily="34" charset="0"/>
              </a:rPr>
              <a:t>, A., </a:t>
            </a:r>
            <a:r>
              <a:rPr sz="800" dirty="0" err="1">
                <a:latin typeface="Arial" panose="020B0604020202020204" pitchFamily="34" charset="0"/>
                <a:cs typeface="Arial" panose="020B0604020202020204" pitchFamily="34" charset="0"/>
              </a:rPr>
              <a:t>Hugonnier</a:t>
            </a:r>
            <a:r>
              <a:rPr sz="800" dirty="0">
                <a:latin typeface="Arial" panose="020B0604020202020204" pitchFamily="34" charset="0"/>
                <a:cs typeface="Arial" panose="020B0604020202020204" pitchFamily="34" charset="0"/>
              </a:rPr>
              <a:t>, B., </a:t>
            </a:r>
            <a:r>
              <a:rPr sz="800" dirty="0" err="1">
                <a:latin typeface="Arial" panose="020B0604020202020204" pitchFamily="34" charset="0"/>
                <a:cs typeface="Arial" panose="020B0604020202020204" pitchFamily="34" charset="0"/>
              </a:rPr>
              <a:t>Neulat</a:t>
            </a:r>
            <a:r>
              <a:rPr sz="800" dirty="0">
                <a:latin typeface="Arial" panose="020B0604020202020204" pitchFamily="34" charset="0"/>
                <a:cs typeface="Arial" panose="020B0604020202020204" pitchFamily="34" charset="0"/>
              </a:rPr>
              <a:t>, N., Ortega Ruiz, R., </a:t>
            </a:r>
            <a:r>
              <a:rPr sz="800" dirty="0" err="1">
                <a:latin typeface="Arial" panose="020B0604020202020204" pitchFamily="34" charset="0"/>
                <a:cs typeface="Arial" panose="020B0604020202020204" pitchFamily="34" charset="0"/>
              </a:rPr>
              <a:t>Saltet</a:t>
            </a:r>
            <a:r>
              <a:rPr sz="800" dirty="0">
                <a:latin typeface="Arial" panose="020B0604020202020204" pitchFamily="34" charset="0"/>
                <a:cs typeface="Arial" panose="020B0604020202020204" pitchFamily="34" charset="0"/>
              </a:rPr>
              <a:t>, J., </a:t>
            </a:r>
            <a:r>
              <a:rPr sz="800" dirty="0" err="1">
                <a:latin typeface="Arial" panose="020B0604020202020204" pitchFamily="34" charset="0"/>
                <a:cs typeface="Arial" panose="020B0604020202020204" pitchFamily="34" charset="0"/>
              </a:rPr>
              <a:t>Veltcheff</a:t>
            </a:r>
            <a:r>
              <a:rPr sz="800" dirty="0">
                <a:latin typeface="Arial" panose="020B0604020202020204" pitchFamily="34" charset="0"/>
                <a:cs typeface="Arial" panose="020B0604020202020204" pitchFamily="34" charset="0"/>
              </a:rPr>
              <a:t>, C., </a:t>
            </a:r>
            <a:r>
              <a:rPr sz="800" dirty="0" err="1">
                <a:latin typeface="Arial" panose="020B0604020202020204" pitchFamily="34" charset="0"/>
                <a:cs typeface="Arial" panose="020B0604020202020204" pitchFamily="34" charset="0"/>
              </a:rPr>
              <a:t>Vrand</a:t>
            </a:r>
            <a:r>
              <a:rPr sz="800" dirty="0">
                <a:latin typeface="Arial" panose="020B0604020202020204" pitchFamily="34" charset="0"/>
                <a:cs typeface="Arial" panose="020B0604020202020204" pitchFamily="34" charset="0"/>
              </a:rPr>
              <a:t>, R. (2012). Le « </a:t>
            </a:r>
            <a:r>
              <a:rPr sz="800" dirty="0" err="1">
                <a:latin typeface="Arial" panose="020B0604020202020204" pitchFamily="34" charset="0"/>
                <a:cs typeface="Arial" panose="020B0604020202020204" pitchFamily="34" charset="0"/>
              </a:rPr>
              <a:t>Climat</a:t>
            </a:r>
            <a:r>
              <a:rPr sz="800" dirty="0">
                <a:latin typeface="Arial" panose="020B0604020202020204" pitchFamily="34" charset="0"/>
                <a:cs typeface="Arial" panose="020B0604020202020204" pitchFamily="34" charset="0"/>
              </a:rPr>
              <a:t> </a:t>
            </a:r>
            <a:r>
              <a:rPr sz="800" dirty="0" err="1">
                <a:latin typeface="Arial" panose="020B0604020202020204" pitchFamily="34" charset="0"/>
                <a:cs typeface="Arial" panose="020B0604020202020204" pitchFamily="34" charset="0"/>
              </a:rPr>
              <a:t>scolaire</a:t>
            </a:r>
            <a:r>
              <a:rPr sz="800" dirty="0">
                <a:latin typeface="Arial" panose="020B0604020202020204" pitchFamily="34" charset="0"/>
                <a:cs typeface="Arial" panose="020B0604020202020204" pitchFamily="34" charset="0"/>
              </a:rPr>
              <a:t> » : </a:t>
            </a:r>
            <a:r>
              <a:rPr sz="800" dirty="0" err="1">
                <a:latin typeface="Arial" panose="020B0604020202020204" pitchFamily="34" charset="0"/>
                <a:cs typeface="Arial" panose="020B0604020202020204" pitchFamily="34" charset="0"/>
              </a:rPr>
              <a:t>définition</a:t>
            </a:r>
            <a:r>
              <a:rPr sz="800" dirty="0">
                <a:latin typeface="Arial" panose="020B0604020202020204" pitchFamily="34" charset="0"/>
                <a:cs typeface="Arial" panose="020B0604020202020204" pitchFamily="34" charset="0"/>
              </a:rPr>
              <a:t>, </a:t>
            </a:r>
            <a:r>
              <a:rPr sz="800" dirty="0" err="1">
                <a:latin typeface="Arial" panose="020B0604020202020204" pitchFamily="34" charset="0"/>
                <a:cs typeface="Arial" panose="020B0604020202020204" pitchFamily="34" charset="0"/>
              </a:rPr>
              <a:t>effets</a:t>
            </a:r>
            <a:r>
              <a:rPr sz="800" dirty="0">
                <a:latin typeface="Arial" panose="020B0604020202020204" pitchFamily="34" charset="0"/>
                <a:cs typeface="Arial" panose="020B0604020202020204" pitchFamily="34" charset="0"/>
              </a:rPr>
              <a:t> et conditions </a:t>
            </a:r>
            <a:r>
              <a:rPr sz="800" dirty="0" err="1">
                <a:latin typeface="Arial" panose="020B0604020202020204" pitchFamily="34" charset="0"/>
                <a:cs typeface="Arial" panose="020B0604020202020204" pitchFamily="34" charset="0"/>
              </a:rPr>
              <a:t>d’amélioration</a:t>
            </a:r>
            <a:r>
              <a:rPr sz="800" dirty="0">
                <a:latin typeface="Arial" panose="020B0604020202020204" pitchFamily="34" charset="0"/>
                <a:cs typeface="Arial" panose="020B0604020202020204" pitchFamily="34" charset="0"/>
              </a:rPr>
              <a:t>. Rapport au </a:t>
            </a:r>
            <a:r>
              <a:rPr sz="800" dirty="0" err="1">
                <a:latin typeface="Arial" panose="020B0604020202020204" pitchFamily="34" charset="0"/>
                <a:cs typeface="Arial" panose="020B0604020202020204" pitchFamily="34" charset="0"/>
              </a:rPr>
              <a:t>Comité</a:t>
            </a:r>
            <a:r>
              <a:rPr sz="800" dirty="0">
                <a:latin typeface="Arial" panose="020B0604020202020204" pitchFamily="34" charset="0"/>
                <a:cs typeface="Arial" panose="020B0604020202020204" pitchFamily="34" charset="0"/>
              </a:rPr>
              <a:t> </a:t>
            </a:r>
            <a:r>
              <a:rPr sz="800" dirty="0" err="1">
                <a:latin typeface="Arial" panose="020B0604020202020204" pitchFamily="34" charset="0"/>
                <a:cs typeface="Arial" panose="020B0604020202020204" pitchFamily="34" charset="0"/>
              </a:rPr>
              <a:t>scientifique</a:t>
            </a:r>
            <a:r>
              <a:rPr sz="800" dirty="0">
                <a:latin typeface="Arial" panose="020B0604020202020204" pitchFamily="34" charset="0"/>
                <a:cs typeface="Arial" panose="020B0604020202020204" pitchFamily="34" charset="0"/>
              </a:rPr>
              <a:t> de la Direction de </a:t>
            </a:r>
            <a:r>
              <a:rPr sz="800" dirty="0" err="1">
                <a:latin typeface="Arial" panose="020B0604020202020204" pitchFamily="34" charset="0"/>
                <a:cs typeface="Arial" panose="020B0604020202020204" pitchFamily="34" charset="0"/>
              </a:rPr>
              <a:t>l’enseignement</a:t>
            </a:r>
            <a:r>
              <a:rPr sz="800" dirty="0">
                <a:latin typeface="Arial" panose="020B0604020202020204" pitchFamily="34" charset="0"/>
                <a:cs typeface="Arial" panose="020B0604020202020204" pitchFamily="34" charset="0"/>
              </a:rPr>
              <a:t> </a:t>
            </a:r>
            <a:r>
              <a:rPr sz="800" dirty="0" err="1">
                <a:latin typeface="Arial" panose="020B0604020202020204" pitchFamily="34" charset="0"/>
                <a:cs typeface="Arial" panose="020B0604020202020204" pitchFamily="34" charset="0"/>
              </a:rPr>
              <a:t>scolaire</a:t>
            </a:r>
            <a:r>
              <a:rPr sz="800" dirty="0">
                <a:latin typeface="Arial" panose="020B0604020202020204" pitchFamily="34" charset="0"/>
                <a:cs typeface="Arial" panose="020B0604020202020204" pitchFamily="34" charset="0"/>
              </a:rPr>
              <a:t>, </a:t>
            </a:r>
            <a:r>
              <a:rPr sz="800" dirty="0" err="1">
                <a:latin typeface="Arial" panose="020B0604020202020204" pitchFamily="34" charset="0"/>
                <a:cs typeface="Arial" panose="020B0604020202020204" pitchFamily="34" charset="0"/>
              </a:rPr>
              <a:t>Ministère</a:t>
            </a:r>
            <a:r>
              <a:rPr sz="800" dirty="0">
                <a:latin typeface="Arial" panose="020B0604020202020204" pitchFamily="34" charset="0"/>
                <a:cs typeface="Arial" panose="020B0604020202020204" pitchFamily="34" charset="0"/>
              </a:rPr>
              <a:t> de </a:t>
            </a:r>
            <a:r>
              <a:rPr sz="800" dirty="0" err="1">
                <a:latin typeface="Arial" panose="020B0604020202020204" pitchFamily="34" charset="0"/>
                <a:cs typeface="Arial" panose="020B0604020202020204" pitchFamily="34" charset="0"/>
              </a:rPr>
              <a:t>l’éducation</a:t>
            </a:r>
            <a:r>
              <a:rPr sz="800" dirty="0">
                <a:latin typeface="Arial" panose="020B0604020202020204" pitchFamily="34" charset="0"/>
                <a:cs typeface="Arial" panose="020B0604020202020204" pitchFamily="34" charset="0"/>
              </a:rPr>
              <a:t> </a:t>
            </a:r>
            <a:r>
              <a:rPr sz="800" dirty="0" err="1">
                <a:latin typeface="Arial" panose="020B0604020202020204" pitchFamily="34" charset="0"/>
                <a:cs typeface="Arial" panose="020B0604020202020204" pitchFamily="34" charset="0"/>
              </a:rPr>
              <a:t>nationale</a:t>
            </a:r>
            <a:r>
              <a:rPr sz="800" dirty="0">
                <a:latin typeface="Arial" panose="020B0604020202020204" pitchFamily="34" charset="0"/>
                <a:cs typeface="Arial" panose="020B0604020202020204" pitchFamily="34" charset="0"/>
              </a:rPr>
              <a:t>. MEN-DGESCO/</a:t>
            </a:r>
            <a:r>
              <a:rPr sz="800" dirty="0" err="1">
                <a:latin typeface="Arial" panose="020B0604020202020204" pitchFamily="34" charset="0"/>
                <a:cs typeface="Arial" panose="020B0604020202020204" pitchFamily="34" charset="0"/>
              </a:rPr>
              <a:t>Observatoire</a:t>
            </a:r>
            <a:r>
              <a:rPr sz="800" dirty="0">
                <a:latin typeface="Arial" panose="020B0604020202020204" pitchFamily="34" charset="0"/>
                <a:cs typeface="Arial" panose="020B0604020202020204" pitchFamily="34" charset="0"/>
              </a:rPr>
              <a:t> International de la Violence </a:t>
            </a:r>
            <a:r>
              <a:rPr sz="800" dirty="0" err="1">
                <a:latin typeface="Arial" panose="020B0604020202020204" pitchFamily="34" charset="0"/>
                <a:cs typeface="Arial" panose="020B0604020202020204" pitchFamily="34" charset="0"/>
              </a:rPr>
              <a:t>à</a:t>
            </a:r>
            <a:r>
              <a:rPr sz="800" dirty="0">
                <a:latin typeface="Arial" panose="020B0604020202020204" pitchFamily="34" charset="0"/>
                <a:cs typeface="Arial" panose="020B0604020202020204" pitchFamily="34" charset="0"/>
              </a:rPr>
              <a:t> </a:t>
            </a:r>
            <a:r>
              <a:rPr sz="800" dirty="0" err="1">
                <a:latin typeface="Arial" panose="020B0604020202020204" pitchFamily="34" charset="0"/>
                <a:cs typeface="Arial" panose="020B0604020202020204" pitchFamily="34" charset="0"/>
              </a:rPr>
              <a:t>l’École</a:t>
            </a:r>
            <a:r>
              <a:rPr sz="800" dirty="0">
                <a:latin typeface="Arial" panose="020B0604020202020204" pitchFamily="34" charset="0"/>
                <a:cs typeface="Arial" panose="020B0604020202020204" pitchFamily="34" charset="0"/>
              </a:rPr>
              <a:t>. 25 pages.</a:t>
            </a:r>
          </a:p>
          <a:p>
            <a:pPr marL="0" indent="0" algn="just" defTabSz="672083">
              <a:spcBef>
                <a:spcPts val="525"/>
              </a:spcBef>
              <a:spcAft>
                <a:spcPts val="600"/>
              </a:spcAft>
              <a:buNone/>
              <a:defRPr sz="900">
                <a:solidFill>
                  <a:srgbClr val="103B46"/>
                </a:solidFill>
              </a:defRPr>
            </a:pPr>
            <a:r>
              <a:rPr sz="800" dirty="0" err="1">
                <a:latin typeface="Arial" panose="020B0604020202020204" pitchFamily="34" charset="0"/>
                <a:cs typeface="Arial" panose="020B0604020202020204" pitchFamily="34" charset="0"/>
              </a:rPr>
              <a:t>Debarbieux</a:t>
            </a:r>
            <a:r>
              <a:rPr sz="800" dirty="0">
                <a:latin typeface="Arial" panose="020B0604020202020204" pitchFamily="34" charset="0"/>
                <a:cs typeface="Arial" panose="020B0604020202020204" pitchFamily="34" charset="0"/>
              </a:rPr>
              <a:t>, E. (2015). Du « </a:t>
            </a:r>
            <a:r>
              <a:rPr sz="800" dirty="0" err="1">
                <a:latin typeface="Arial" panose="020B0604020202020204" pitchFamily="34" charset="0"/>
                <a:cs typeface="Arial" panose="020B0604020202020204" pitchFamily="34" charset="0"/>
              </a:rPr>
              <a:t>climat</a:t>
            </a:r>
            <a:r>
              <a:rPr sz="800" dirty="0">
                <a:latin typeface="Arial" panose="020B0604020202020204" pitchFamily="34" charset="0"/>
                <a:cs typeface="Arial" panose="020B0604020202020204" pitchFamily="34" charset="0"/>
              </a:rPr>
              <a:t> </a:t>
            </a:r>
            <a:r>
              <a:rPr sz="800" dirty="0" err="1">
                <a:latin typeface="Arial" panose="020B0604020202020204" pitchFamily="34" charset="0"/>
                <a:cs typeface="Arial" panose="020B0604020202020204" pitchFamily="34" charset="0"/>
              </a:rPr>
              <a:t>scolaire</a:t>
            </a:r>
            <a:r>
              <a:rPr sz="800" dirty="0">
                <a:latin typeface="Arial" panose="020B0604020202020204" pitchFamily="34" charset="0"/>
                <a:cs typeface="Arial" panose="020B0604020202020204" pitchFamily="34" charset="0"/>
              </a:rPr>
              <a:t> »: </a:t>
            </a:r>
            <a:r>
              <a:rPr sz="800" dirty="0" err="1">
                <a:latin typeface="Arial" panose="020B0604020202020204" pitchFamily="34" charset="0"/>
                <a:cs typeface="Arial" panose="020B0604020202020204" pitchFamily="34" charset="0"/>
              </a:rPr>
              <a:t>définitions</a:t>
            </a:r>
            <a:r>
              <a:rPr sz="800" dirty="0">
                <a:latin typeface="Arial" panose="020B0604020202020204" pitchFamily="34" charset="0"/>
                <a:cs typeface="Arial" panose="020B0604020202020204" pitchFamily="34" charset="0"/>
              </a:rPr>
              <a:t>, </a:t>
            </a:r>
            <a:r>
              <a:rPr sz="800" dirty="0" err="1">
                <a:latin typeface="Arial" panose="020B0604020202020204" pitchFamily="34" charset="0"/>
                <a:cs typeface="Arial" panose="020B0604020202020204" pitchFamily="34" charset="0"/>
              </a:rPr>
              <a:t>effets</a:t>
            </a:r>
            <a:r>
              <a:rPr sz="800" dirty="0">
                <a:latin typeface="Arial" panose="020B0604020202020204" pitchFamily="34" charset="0"/>
                <a:cs typeface="Arial" panose="020B0604020202020204" pitchFamily="34" charset="0"/>
              </a:rPr>
              <a:t> et politiques </a:t>
            </a:r>
            <a:r>
              <a:rPr sz="800" dirty="0" err="1">
                <a:latin typeface="Arial" panose="020B0604020202020204" pitchFamily="34" charset="0"/>
                <a:cs typeface="Arial" panose="020B0604020202020204" pitchFamily="34" charset="0"/>
              </a:rPr>
              <a:t>publiques</a:t>
            </a:r>
            <a:r>
              <a:rPr sz="800" dirty="0">
                <a:latin typeface="Arial" panose="020B0604020202020204" pitchFamily="34" charset="0"/>
                <a:cs typeface="Arial" panose="020B0604020202020204" pitchFamily="34" charset="0"/>
              </a:rPr>
              <a:t>. Education et formations, 88-89, 11-27.</a:t>
            </a:r>
          </a:p>
        </p:txBody>
      </p:sp>
      <p:sp>
        <p:nvSpPr>
          <p:cNvPr id="247" name="Google Shape;212;p30"/>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Google Shape;515;p52"/>
          <p:cNvSpPr txBox="1">
            <a:spLocks noGrp="1"/>
          </p:cNvSpPr>
          <p:nvPr>
            <p:ph type="title"/>
          </p:nvPr>
        </p:nvSpPr>
        <p:spPr>
          <a:prstGeom prst="rect">
            <a:avLst/>
          </a:prstGeom>
        </p:spPr>
        <p:txBody>
          <a:bodyPr/>
          <a:lstStyle/>
          <a:p>
            <a:pPr algn="l">
              <a:defRPr sz="3200">
                <a:solidFill>
                  <a:srgbClr val="175869"/>
                </a:solidFill>
              </a:defRPr>
            </a:pPr>
            <a:r>
              <a:rPr b="1" dirty="0" err="1"/>
              <a:t>En</a:t>
            </a:r>
            <a:r>
              <a:rPr b="1" dirty="0">
                <a:solidFill>
                  <a:srgbClr val="000000"/>
                </a:solidFill>
              </a:rPr>
              <a:t> </a:t>
            </a:r>
            <a:r>
              <a:rPr b="1" dirty="0" err="1"/>
              <a:t>chiffres</a:t>
            </a:r>
            <a:r>
              <a:rPr b="1" dirty="0">
                <a:solidFill>
                  <a:srgbClr val="000000"/>
                </a:solidFill>
              </a:rPr>
              <a:t> </a:t>
            </a:r>
            <a:r>
              <a:rPr sz="1350" b="1" dirty="0"/>
              <a:t>(</a:t>
            </a:r>
            <a:r>
              <a:rPr lang="fr-BE" sz="1350" b="1" dirty="0"/>
              <a:t>constats d’</a:t>
            </a:r>
            <a:r>
              <a:rPr sz="1350" b="1" dirty="0" err="1"/>
              <a:t>enseignants</a:t>
            </a:r>
            <a:r>
              <a:rPr sz="1350" b="1" dirty="0"/>
              <a:t>)</a:t>
            </a:r>
          </a:p>
        </p:txBody>
      </p:sp>
      <p:sp>
        <p:nvSpPr>
          <p:cNvPr id="511" name="Google Shape;517;p52"/>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40</a:t>
            </a:fld>
            <a:endParaRPr/>
          </a:p>
        </p:txBody>
      </p:sp>
      <p:graphicFrame>
        <p:nvGraphicFramePr>
          <p:cNvPr id="7" name="Graphique 6">
            <a:extLst>
              <a:ext uri="{FF2B5EF4-FFF2-40B4-BE49-F238E27FC236}">
                <a16:creationId xmlns:a16="http://schemas.microsoft.com/office/drawing/2014/main" id="{F9530D19-CB43-4D6E-A3D1-B5F860989414}"/>
              </a:ext>
            </a:extLst>
          </p:cNvPr>
          <p:cNvGraphicFramePr/>
          <p:nvPr>
            <p:extLst>
              <p:ext uri="{D42A27DB-BD31-4B8C-83A1-F6EECF244321}">
                <p14:modId xmlns:p14="http://schemas.microsoft.com/office/powerpoint/2010/main" val="4127804760"/>
              </p:ext>
            </p:extLst>
          </p:nvPr>
        </p:nvGraphicFramePr>
        <p:xfrm>
          <a:off x="2181812" y="1516323"/>
          <a:ext cx="4780378" cy="265856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Google Shape;523;p53"/>
          <p:cNvSpPr txBox="1">
            <a:spLocks noGrp="1"/>
          </p:cNvSpPr>
          <p:nvPr>
            <p:ph type="title"/>
          </p:nvPr>
        </p:nvSpPr>
        <p:spPr>
          <a:prstGeom prst="rect">
            <a:avLst/>
          </a:prstGeom>
        </p:spPr>
        <p:txBody>
          <a:bodyPr/>
          <a:lstStyle/>
          <a:p>
            <a:pPr algn="l">
              <a:defRPr sz="3200" b="0">
                <a:solidFill>
                  <a:srgbClr val="175869"/>
                </a:solidFill>
              </a:defRPr>
            </a:pPr>
            <a:r>
              <a:rPr b="1" dirty="0" err="1">
                <a:solidFill>
                  <a:srgbClr val="185969"/>
                </a:solidFill>
              </a:rPr>
              <a:t>En</a:t>
            </a:r>
            <a:r>
              <a:rPr b="1" dirty="0">
                <a:solidFill>
                  <a:srgbClr val="185969"/>
                </a:solidFill>
              </a:rPr>
              <a:t> </a:t>
            </a:r>
            <a:r>
              <a:rPr b="1" dirty="0" err="1">
                <a:solidFill>
                  <a:srgbClr val="185969"/>
                </a:solidFill>
              </a:rPr>
              <a:t>chiffres</a:t>
            </a:r>
            <a:r>
              <a:rPr b="1" dirty="0">
                <a:solidFill>
                  <a:srgbClr val="185969"/>
                </a:solidFill>
              </a:rPr>
              <a:t> </a:t>
            </a:r>
            <a:r>
              <a:rPr sz="1350" b="1" dirty="0">
                <a:solidFill>
                  <a:srgbClr val="185969"/>
                </a:solidFill>
              </a:rPr>
              <a:t>(enfants)</a:t>
            </a:r>
          </a:p>
        </p:txBody>
      </p:sp>
      <p:sp>
        <p:nvSpPr>
          <p:cNvPr id="516" name="Google Shape;524;p53"/>
          <p:cNvSpPr txBox="1">
            <a:spLocks noGrp="1"/>
          </p:cNvSpPr>
          <p:nvPr>
            <p:ph idx="1"/>
          </p:nvPr>
        </p:nvSpPr>
        <p:spPr>
          <a:prstGeom prst="rect">
            <a:avLst/>
          </a:prstGeom>
        </p:spPr>
        <p:txBody>
          <a:bodyPr/>
          <a:lstStyle/>
          <a:p>
            <a:pPr marL="0" indent="0" algn="just">
              <a:spcBef>
                <a:spcPts val="0"/>
              </a:spcBef>
              <a:buNone/>
              <a:defRPr sz="1400">
                <a:solidFill>
                  <a:srgbClr val="103B46"/>
                </a:solidFill>
              </a:defRPr>
            </a:pPr>
            <a:r>
              <a:rPr lang="fr-BE" dirty="0"/>
              <a:t>Les résultats comparés, en fin d’année, entre enfants participant au projet et ceux qui n’y participent pas indiquent une </a:t>
            </a:r>
            <a:r>
              <a:rPr lang="fr-BE" b="1" dirty="0">
                <a:solidFill>
                  <a:schemeClr val="accent6"/>
                </a:solidFill>
              </a:rPr>
              <a:t>amélioration notable </a:t>
            </a:r>
            <a:r>
              <a:rPr lang="fr-BE" dirty="0"/>
              <a:t>des notes au bénéfice des premiers. </a:t>
            </a:r>
          </a:p>
        </p:txBody>
      </p:sp>
      <p:sp>
        <p:nvSpPr>
          <p:cNvPr id="517" name="Google Shape;526;p53"/>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41</a:t>
            </a:fld>
            <a:endParaRPr/>
          </a:p>
        </p:txBody>
      </p:sp>
      <p:graphicFrame>
        <p:nvGraphicFramePr>
          <p:cNvPr id="9" name="Graphique 8">
            <a:extLst>
              <a:ext uri="{FF2B5EF4-FFF2-40B4-BE49-F238E27FC236}">
                <a16:creationId xmlns:a16="http://schemas.microsoft.com/office/drawing/2014/main" id="{D6AE29BA-414E-48C4-B2AA-234132564805}"/>
              </a:ext>
            </a:extLst>
          </p:cNvPr>
          <p:cNvGraphicFramePr/>
          <p:nvPr>
            <p:extLst>
              <p:ext uri="{D42A27DB-BD31-4B8C-83A1-F6EECF244321}">
                <p14:modId xmlns:p14="http://schemas.microsoft.com/office/powerpoint/2010/main" val="3916054793"/>
              </p:ext>
            </p:extLst>
          </p:nvPr>
        </p:nvGraphicFramePr>
        <p:xfrm>
          <a:off x="822960" y="2011679"/>
          <a:ext cx="7289074" cy="24131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Google Shape;550;p56"/>
          <p:cNvSpPr txBox="1">
            <a:spLocks noGrp="1"/>
          </p:cNvSpPr>
          <p:nvPr>
            <p:ph type="title"/>
          </p:nvPr>
        </p:nvSpPr>
        <p:spPr>
          <a:prstGeom prst="rect">
            <a:avLst/>
          </a:prstGeom>
        </p:spPr>
        <p:txBody>
          <a:bodyPr/>
          <a:lstStyle>
            <a:lvl1pPr algn="l">
              <a:defRPr sz="3200">
                <a:solidFill>
                  <a:srgbClr val="175869"/>
                </a:solidFill>
              </a:defRPr>
            </a:lvl1pPr>
          </a:lstStyle>
          <a:p>
            <a:r>
              <a:rPr b="1" dirty="0"/>
              <a:t>Enfants - </a:t>
            </a:r>
            <a:r>
              <a:rPr b="1" dirty="0" err="1"/>
              <a:t>Quelques</a:t>
            </a:r>
            <a:r>
              <a:rPr b="1" dirty="0"/>
              <a:t> </a:t>
            </a:r>
            <a:r>
              <a:rPr b="1" dirty="0" err="1"/>
              <a:t>faits</a:t>
            </a:r>
            <a:r>
              <a:rPr b="1" dirty="0"/>
              <a:t> </a:t>
            </a:r>
            <a:r>
              <a:rPr b="1" dirty="0" err="1"/>
              <a:t>saillants</a:t>
            </a:r>
            <a:endParaRPr b="1" dirty="0"/>
          </a:p>
        </p:txBody>
      </p:sp>
      <p:sp>
        <p:nvSpPr>
          <p:cNvPr id="534" name="Google Shape;551;p56"/>
          <p:cNvSpPr txBox="1">
            <a:spLocks noGrp="1"/>
          </p:cNvSpPr>
          <p:nvPr>
            <p:ph idx="1"/>
          </p:nvPr>
        </p:nvSpPr>
        <p:spPr>
          <a:prstGeom prst="rect">
            <a:avLst/>
          </a:prstGeom>
        </p:spPr>
        <p:txBody>
          <a:bodyPr>
            <a:normAutofit lnSpcReduction="10000"/>
          </a:bodyPr>
          <a:lstStyle/>
          <a:p>
            <a:pPr marL="0" indent="0" algn="just">
              <a:lnSpc>
                <a:spcPct val="114000"/>
              </a:lnSpc>
              <a:spcBef>
                <a:spcPts val="0"/>
              </a:spcBef>
              <a:spcAft>
                <a:spcPts val="450"/>
              </a:spcAft>
              <a:buClr>
                <a:srgbClr val="0F3B46"/>
              </a:buClr>
              <a:buNone/>
              <a:defRPr sz="1200">
                <a:solidFill>
                  <a:srgbClr val="0F3B46"/>
                </a:solidFill>
              </a:defRPr>
            </a:pPr>
            <a:r>
              <a:rPr lang="fr-BE" dirty="0"/>
              <a:t>Fermeture du cercle: tous les enfants se donnent la main. « On repense à ce qui a été dit, on se souvient et on le dépose au milieu » (enseignante animatrice). Tous les enfants se mettent à</a:t>
            </a:r>
            <a:r>
              <a:rPr lang="fr-BE" b="1" dirty="0"/>
              <a:t> </a:t>
            </a:r>
            <a:r>
              <a:rPr lang="fr-BE" b="1" dirty="0">
                <a:solidFill>
                  <a:schemeClr val="accent6"/>
                </a:solidFill>
              </a:rPr>
              <a:t>applaudir – d’initiative! – avec un incroyable enthousiasme pendant… plusieurs minutes</a:t>
            </a:r>
            <a:r>
              <a:rPr lang="fr-BE" b="1" dirty="0"/>
              <a:t>.</a:t>
            </a:r>
            <a:r>
              <a:rPr lang="fr-BE" dirty="0"/>
              <a:t> Grosse émotion.</a:t>
            </a:r>
          </a:p>
          <a:p>
            <a:pPr marL="0" indent="0" algn="just">
              <a:lnSpc>
                <a:spcPct val="114000"/>
              </a:lnSpc>
              <a:spcBef>
                <a:spcPts val="150"/>
              </a:spcBef>
              <a:spcAft>
                <a:spcPts val="450"/>
              </a:spcAft>
              <a:buClr>
                <a:srgbClr val="0F3B46"/>
              </a:buClr>
              <a:buNone/>
              <a:defRPr sz="1200">
                <a:solidFill>
                  <a:srgbClr val="0F3B46"/>
                </a:solidFill>
              </a:defRPr>
            </a:pPr>
            <a:r>
              <a:rPr lang="fr-BE" dirty="0"/>
              <a:t>L’enseignante confie à l’observateur qu’elle a aperçu, </a:t>
            </a:r>
            <a:r>
              <a:rPr lang="fr-BE" b="1" dirty="0">
                <a:solidFill>
                  <a:schemeClr val="accent6"/>
                </a:solidFill>
              </a:rPr>
              <a:t>pendant la récréation, après une séance, la totalité des enfants spontanément réunis en cercle</a:t>
            </a:r>
            <a:r>
              <a:rPr lang="fr-BE" dirty="0"/>
              <a:t> pour un jeu en commun, sans intervention d’un tiers quelconque… Elle n’avait jamais vu ça, en général la classe est éclatée en de nombreux petits groupes!</a:t>
            </a:r>
          </a:p>
          <a:p>
            <a:pPr marL="0" indent="0" algn="just">
              <a:lnSpc>
                <a:spcPct val="114000"/>
              </a:lnSpc>
              <a:spcBef>
                <a:spcPts val="150"/>
              </a:spcBef>
              <a:spcAft>
                <a:spcPts val="450"/>
              </a:spcAft>
              <a:buClr>
                <a:srgbClr val="0F3B46"/>
              </a:buClr>
              <a:buNone/>
              <a:defRPr sz="1200">
                <a:solidFill>
                  <a:srgbClr val="0F3B46"/>
                </a:solidFill>
              </a:defRPr>
            </a:pPr>
            <a:r>
              <a:rPr lang="fr-BE" dirty="0"/>
              <a:t>Un enfant propose à une nouvelle arrivée « de venir jouer avec moi si tu te sens seule ». Un autre surenchérit et fait la même proposition à l’ensemble des enfants.</a:t>
            </a:r>
          </a:p>
          <a:p>
            <a:pPr marL="0" indent="0" algn="just">
              <a:lnSpc>
                <a:spcPct val="114000"/>
              </a:lnSpc>
              <a:spcBef>
                <a:spcPts val="150"/>
              </a:spcBef>
              <a:spcAft>
                <a:spcPts val="450"/>
              </a:spcAft>
              <a:buClr>
                <a:srgbClr val="0F3B46"/>
              </a:buClr>
              <a:buNone/>
              <a:defRPr sz="1200">
                <a:solidFill>
                  <a:srgbClr val="0F3B46"/>
                </a:solidFill>
              </a:defRPr>
            </a:pPr>
            <a:r>
              <a:rPr lang="fr-BE" dirty="0"/>
              <a:t>Les enfants ont spontanément proposé de rédiger un </a:t>
            </a:r>
            <a:r>
              <a:rPr lang="fr-BE" b="1" dirty="0"/>
              <a:t>« </a:t>
            </a:r>
            <a:r>
              <a:rPr lang="fr-BE" b="1" dirty="0">
                <a:solidFill>
                  <a:schemeClr val="accent6"/>
                </a:solidFill>
              </a:rPr>
              <a:t>livre ProDAS </a:t>
            </a:r>
            <a:r>
              <a:rPr lang="fr-BE" b="1" dirty="0"/>
              <a:t>».</a:t>
            </a:r>
            <a:r>
              <a:rPr lang="fr-BE" dirty="0"/>
              <a:t> Ils expliquent à l’animatrice : « On pourra se souvenir quand on sera en secondaire, on sera contents de venir le consulter et relire ce qu’on a dit avec l‘institutrice ».</a:t>
            </a:r>
          </a:p>
          <a:p>
            <a:pPr marL="0" indent="0" algn="just">
              <a:lnSpc>
                <a:spcPct val="114000"/>
              </a:lnSpc>
              <a:spcBef>
                <a:spcPts val="150"/>
              </a:spcBef>
              <a:spcAft>
                <a:spcPts val="450"/>
              </a:spcAft>
              <a:buClr>
                <a:srgbClr val="0F3B46"/>
              </a:buClr>
              <a:buNone/>
              <a:defRPr sz="1200">
                <a:solidFill>
                  <a:srgbClr val="0F3B46"/>
                </a:solidFill>
              </a:defRPr>
            </a:pPr>
            <a:r>
              <a:rPr lang="fr-BE" dirty="0"/>
              <a:t>Des enfants se disent </a:t>
            </a:r>
            <a:r>
              <a:rPr lang="fr-BE" b="1" dirty="0">
                <a:solidFill>
                  <a:schemeClr val="accent6"/>
                </a:solidFill>
              </a:rPr>
              <a:t>choqués</a:t>
            </a:r>
            <a:r>
              <a:rPr lang="fr-BE" b="1" dirty="0"/>
              <a:t> </a:t>
            </a:r>
            <a:r>
              <a:rPr lang="fr-BE" dirty="0"/>
              <a:t>que des enseignants d’autres classes ne se soient pas engagés dans le projet et privent les enfants de leurs classes des bienfaits des cercles.</a:t>
            </a:r>
          </a:p>
          <a:p>
            <a:pPr marL="0" indent="0" algn="just">
              <a:lnSpc>
                <a:spcPct val="114000"/>
              </a:lnSpc>
              <a:spcBef>
                <a:spcPts val="150"/>
              </a:spcBef>
              <a:spcAft>
                <a:spcPts val="450"/>
              </a:spcAft>
              <a:buClr>
                <a:srgbClr val="0F3B46"/>
              </a:buClr>
              <a:buNone/>
              <a:defRPr sz="1200">
                <a:solidFill>
                  <a:srgbClr val="0F3B46"/>
                </a:solidFill>
              </a:defRPr>
            </a:pPr>
            <a:r>
              <a:rPr lang="fr-BE" dirty="0"/>
              <a:t>Un enfant souhaite adresser un message à un autre enfant: « Tu sais, tu existes en tout temps et chacun à un rôle sur terre. Tu peux venir chez moi et recevoir de l’aide quand tu en as besoin »… Moment d’intense émotion (thème sur l'aide).</a:t>
            </a:r>
          </a:p>
        </p:txBody>
      </p:sp>
      <p:sp>
        <p:nvSpPr>
          <p:cNvPr id="535" name="Google Shape;553;p56"/>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Google Shape;558;p57"/>
          <p:cNvSpPr txBox="1">
            <a:spLocks noGrp="1"/>
          </p:cNvSpPr>
          <p:nvPr>
            <p:ph type="title"/>
          </p:nvPr>
        </p:nvSpPr>
        <p:spPr>
          <a:prstGeom prst="rect">
            <a:avLst/>
          </a:prstGeom>
        </p:spPr>
        <p:txBody>
          <a:bodyPr/>
          <a:lstStyle>
            <a:lvl1pPr algn="l">
              <a:defRPr sz="3200">
                <a:solidFill>
                  <a:srgbClr val="175869"/>
                </a:solidFill>
              </a:defRPr>
            </a:lvl1pPr>
          </a:lstStyle>
          <a:p>
            <a:r>
              <a:rPr b="1" dirty="0"/>
              <a:t>Enfants - </a:t>
            </a:r>
            <a:r>
              <a:rPr b="1" dirty="0" err="1"/>
              <a:t>Quelques</a:t>
            </a:r>
            <a:r>
              <a:rPr b="1" dirty="0"/>
              <a:t> </a:t>
            </a:r>
            <a:r>
              <a:rPr b="1" dirty="0" err="1"/>
              <a:t>faits</a:t>
            </a:r>
            <a:r>
              <a:rPr b="1" dirty="0"/>
              <a:t> </a:t>
            </a:r>
            <a:r>
              <a:rPr b="1" dirty="0" err="1"/>
              <a:t>saillants</a:t>
            </a:r>
            <a:endParaRPr b="1" dirty="0"/>
          </a:p>
        </p:txBody>
      </p:sp>
      <p:sp>
        <p:nvSpPr>
          <p:cNvPr id="539" name="Google Shape;559;p57"/>
          <p:cNvSpPr txBox="1">
            <a:spLocks noGrp="1"/>
          </p:cNvSpPr>
          <p:nvPr>
            <p:ph idx="1"/>
          </p:nvPr>
        </p:nvSpPr>
        <p:spPr>
          <a:xfrm>
            <a:off x="457200" y="1200151"/>
            <a:ext cx="8229600" cy="3090998"/>
          </a:xfrm>
          <a:prstGeom prst="rect">
            <a:avLst/>
          </a:prstGeom>
        </p:spPr>
        <p:txBody>
          <a:bodyPr>
            <a:noAutofit/>
          </a:bodyPr>
          <a:lstStyle/>
          <a:p>
            <a:pPr marL="0" indent="0" algn="just">
              <a:lnSpc>
                <a:spcPct val="104000"/>
              </a:lnSpc>
              <a:spcBef>
                <a:spcPts val="0"/>
              </a:spcBef>
              <a:spcAft>
                <a:spcPts val="450"/>
              </a:spcAft>
              <a:buClr>
                <a:srgbClr val="103B46"/>
              </a:buClr>
              <a:buNone/>
              <a:defRPr sz="1200">
                <a:solidFill>
                  <a:srgbClr val="103B46"/>
                </a:solidFill>
              </a:defRPr>
            </a:pPr>
            <a:r>
              <a:rPr lang="fr-BE" sz="1200" dirty="0"/>
              <a:t>Des garçons expriment le regret que les</a:t>
            </a:r>
            <a:r>
              <a:rPr lang="fr-BE" sz="1200" b="1" dirty="0"/>
              <a:t> </a:t>
            </a:r>
            <a:r>
              <a:rPr lang="fr-BE" sz="1200" b="1" dirty="0">
                <a:solidFill>
                  <a:schemeClr val="accent6"/>
                </a:solidFill>
              </a:rPr>
              <a:t>filles ne s’expriment pas </a:t>
            </a:r>
            <a:r>
              <a:rPr lang="fr-BE" sz="1200" dirty="0"/>
              <a:t>davantage (3 sur 15 se sont exprimées en première phase) et souhaiteraient mieux les connaître. Une des filles déclare craindre les moqueries. Plusieurs intervenants déclarent prendre conscience que la réserve des filles résulte du comportement du groupe et qu’il est important d’adopter des règles et attitudes qui permettent un réel partage.</a:t>
            </a:r>
          </a:p>
          <a:p>
            <a:pPr marL="0" indent="0" algn="just">
              <a:lnSpc>
                <a:spcPct val="104000"/>
              </a:lnSpc>
              <a:spcBef>
                <a:spcPts val="150"/>
              </a:spcBef>
              <a:spcAft>
                <a:spcPts val="450"/>
              </a:spcAft>
              <a:buClr>
                <a:srgbClr val="103B46"/>
              </a:buClr>
              <a:buNone/>
              <a:defRPr sz="1200">
                <a:solidFill>
                  <a:srgbClr val="103B46"/>
                </a:solidFill>
              </a:defRPr>
            </a:pPr>
            <a:r>
              <a:rPr lang="fr-BE" sz="1200" dirty="0"/>
              <a:t>Les enfants d’une classe ont d’initiative décidé de prêter le </a:t>
            </a:r>
            <a:r>
              <a:rPr lang="fr-BE" sz="1200" b="1" dirty="0">
                <a:solidFill>
                  <a:schemeClr val="accent6"/>
                </a:solidFill>
              </a:rPr>
              <a:t>serment de respecter la confidentialité </a:t>
            </a:r>
            <a:r>
              <a:rPr lang="fr-BE" sz="1200" dirty="0"/>
              <a:t>(ce fut un très beau moment).</a:t>
            </a:r>
          </a:p>
          <a:p>
            <a:pPr marL="0" indent="0" algn="just">
              <a:lnSpc>
                <a:spcPct val="104000"/>
              </a:lnSpc>
              <a:spcBef>
                <a:spcPts val="150"/>
              </a:spcBef>
              <a:spcAft>
                <a:spcPts val="450"/>
              </a:spcAft>
              <a:buClr>
                <a:srgbClr val="103B46"/>
              </a:buClr>
              <a:buNone/>
              <a:defRPr sz="1200">
                <a:solidFill>
                  <a:srgbClr val="103B46"/>
                </a:solidFill>
              </a:defRPr>
            </a:pPr>
            <a:r>
              <a:rPr lang="fr-BE" sz="1200" dirty="0"/>
              <a:t>Instauration d’un rituel original : les enfants, en ouvrant le cercle, s'écrient </a:t>
            </a:r>
            <a:r>
              <a:rPr lang="fr-BE" sz="1200" b="1" dirty="0"/>
              <a:t>« </a:t>
            </a:r>
            <a:r>
              <a:rPr lang="fr-BE" sz="1200" b="1" dirty="0">
                <a:solidFill>
                  <a:schemeClr val="accent6"/>
                </a:solidFill>
              </a:rPr>
              <a:t>Faites silence, faites silence, le cercle magique commence</a:t>
            </a:r>
            <a:r>
              <a:rPr lang="fr-BE" sz="1200" dirty="0">
                <a:solidFill>
                  <a:schemeClr val="accent6"/>
                </a:solidFill>
              </a:rPr>
              <a:t> </a:t>
            </a:r>
            <a:r>
              <a:rPr lang="fr-BE" sz="1200" dirty="0"/>
              <a:t>», suivi d’un moment de relaxation. A la fin du cercle, un élève émet un bruit immédiatement imité par les autres « Faites du bruit, faites du bruit, le cercle magique est fini ».</a:t>
            </a:r>
          </a:p>
          <a:p>
            <a:pPr marL="0" indent="0" algn="just">
              <a:lnSpc>
                <a:spcPct val="104000"/>
              </a:lnSpc>
              <a:spcBef>
                <a:spcPts val="150"/>
              </a:spcBef>
              <a:spcAft>
                <a:spcPts val="450"/>
              </a:spcAft>
              <a:buClr>
                <a:srgbClr val="103B46"/>
              </a:buClr>
              <a:buNone/>
              <a:defRPr sz="1200">
                <a:solidFill>
                  <a:srgbClr val="103B46"/>
                </a:solidFill>
              </a:defRPr>
            </a:pPr>
            <a:r>
              <a:rPr lang="fr-BE" sz="1200" dirty="0"/>
              <a:t>Dans plusieurs classes, des cercles ont été gérés – souvent admirablement –</a:t>
            </a:r>
            <a:r>
              <a:rPr lang="fr-BE" sz="1200" b="1" dirty="0"/>
              <a:t> </a:t>
            </a:r>
            <a:r>
              <a:rPr lang="fr-BE" sz="1200" b="1" dirty="0">
                <a:solidFill>
                  <a:schemeClr val="accent6"/>
                </a:solidFill>
              </a:rPr>
              <a:t>par des élèves</a:t>
            </a:r>
            <a:r>
              <a:rPr lang="fr-BE" sz="1200" b="1" dirty="0"/>
              <a:t>.</a:t>
            </a:r>
          </a:p>
          <a:p>
            <a:pPr marL="0" indent="0" algn="just">
              <a:lnSpc>
                <a:spcPct val="104000"/>
              </a:lnSpc>
              <a:spcBef>
                <a:spcPts val="150"/>
              </a:spcBef>
              <a:spcAft>
                <a:spcPts val="450"/>
              </a:spcAft>
              <a:buClr>
                <a:srgbClr val="103B46"/>
              </a:buClr>
              <a:buNone/>
              <a:defRPr sz="1200">
                <a:solidFill>
                  <a:srgbClr val="103B46"/>
                </a:solidFill>
              </a:defRPr>
            </a:pPr>
            <a:r>
              <a:rPr lang="fr-BE" sz="1200" dirty="0"/>
              <a:t>Une enseignante rapporte que, lors d’une semaine de classe à la mer, les  interpellant sur les raisons de leur retard récurrent au moment du repas, elle a été stupéfaite d'apprendre que les </a:t>
            </a:r>
            <a:r>
              <a:rPr lang="fr-BE" sz="1200" b="1" dirty="0">
                <a:solidFill>
                  <a:schemeClr val="accent6"/>
                </a:solidFill>
              </a:rPr>
              <a:t>filles avaient pris l'initiative d’organiser un cercle entre elles</a:t>
            </a:r>
            <a:r>
              <a:rPr lang="fr-BE" sz="1200" dirty="0"/>
              <a:t>, tous les soirs de la semaine.</a:t>
            </a:r>
          </a:p>
          <a:p>
            <a:pPr marL="0" indent="0" algn="just">
              <a:lnSpc>
                <a:spcPct val="104000"/>
              </a:lnSpc>
              <a:spcBef>
                <a:spcPts val="150"/>
              </a:spcBef>
              <a:spcAft>
                <a:spcPts val="450"/>
              </a:spcAft>
              <a:buClr>
                <a:srgbClr val="103B46"/>
              </a:buClr>
              <a:buNone/>
              <a:defRPr sz="1200">
                <a:solidFill>
                  <a:srgbClr val="103B46"/>
                </a:solidFill>
              </a:defRPr>
            </a:pPr>
            <a:r>
              <a:rPr lang="fr-BE" sz="1200" dirty="0"/>
              <a:t>Des enfants voudraient connaître le </a:t>
            </a:r>
            <a:r>
              <a:rPr lang="fr-BE" sz="1200" b="1" dirty="0">
                <a:solidFill>
                  <a:schemeClr val="accent6"/>
                </a:solidFill>
              </a:rPr>
              <a:t>nom de l’inventeur </a:t>
            </a:r>
            <a:r>
              <a:rPr lang="fr-BE" sz="1200" dirty="0"/>
              <a:t>du programme, le remercier et disent que la méthode devrait être appliquée partout.</a:t>
            </a:r>
          </a:p>
        </p:txBody>
      </p:sp>
      <p:sp>
        <p:nvSpPr>
          <p:cNvPr id="540" name="Google Shape;561;p57"/>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Google Shape;575;p59"/>
          <p:cNvSpPr txBox="1">
            <a:spLocks noGrp="1"/>
          </p:cNvSpPr>
          <p:nvPr>
            <p:ph type="title"/>
          </p:nvPr>
        </p:nvSpPr>
        <p:spPr>
          <a:prstGeom prst="rect">
            <a:avLst/>
          </a:prstGeom>
        </p:spPr>
        <p:txBody>
          <a:bodyPr/>
          <a:lstStyle/>
          <a:p>
            <a:pPr algn="l">
              <a:defRPr sz="3200">
                <a:solidFill>
                  <a:srgbClr val="175869"/>
                </a:solidFill>
              </a:defRPr>
            </a:pPr>
            <a:r>
              <a:rPr b="1" dirty="0" err="1"/>
              <a:t>Enseignants</a:t>
            </a:r>
            <a:r>
              <a:rPr b="1" dirty="0">
                <a:solidFill>
                  <a:srgbClr val="000000"/>
                </a:solidFill>
              </a:rPr>
              <a:t> </a:t>
            </a:r>
            <a:r>
              <a:rPr b="1" dirty="0"/>
              <a:t>-</a:t>
            </a:r>
            <a:r>
              <a:rPr b="1" dirty="0">
                <a:solidFill>
                  <a:srgbClr val="000000"/>
                </a:solidFill>
              </a:rPr>
              <a:t> </a:t>
            </a:r>
            <a:r>
              <a:rPr b="1" dirty="0" err="1"/>
              <a:t>Témoignages</a:t>
            </a:r>
            <a:r>
              <a:rPr b="1" dirty="0">
                <a:solidFill>
                  <a:srgbClr val="000000"/>
                </a:solidFill>
              </a:rPr>
              <a:t> </a:t>
            </a:r>
            <a:r>
              <a:rPr b="1" dirty="0"/>
              <a:t>et</a:t>
            </a:r>
            <a:r>
              <a:rPr b="1" dirty="0">
                <a:solidFill>
                  <a:srgbClr val="000000"/>
                </a:solidFill>
              </a:rPr>
              <a:t> </a:t>
            </a:r>
            <a:r>
              <a:rPr b="1" dirty="0" err="1"/>
              <a:t>avis</a:t>
            </a:r>
            <a:r>
              <a:rPr lang="fr-BE" b="1" dirty="0"/>
              <a:t> </a:t>
            </a:r>
            <a:r>
              <a:rPr lang="fr-BE" sz="1350" b="1" dirty="0"/>
              <a:t>(</a:t>
            </a:r>
            <a:r>
              <a:rPr sz="1350" b="1" dirty="0">
                <a:solidFill>
                  <a:srgbClr val="185969"/>
                </a:solidFill>
              </a:rPr>
              <a:t>Relations</a:t>
            </a:r>
            <a:r>
              <a:rPr lang="fr-BE" sz="1350" b="1" dirty="0">
                <a:solidFill>
                  <a:srgbClr val="185969"/>
                </a:solidFill>
              </a:rPr>
              <a:t>)</a:t>
            </a:r>
            <a:endParaRPr sz="1350" b="1" dirty="0">
              <a:solidFill>
                <a:srgbClr val="185969"/>
              </a:solidFill>
            </a:endParaRPr>
          </a:p>
        </p:txBody>
      </p:sp>
      <p:sp>
        <p:nvSpPr>
          <p:cNvPr id="550" name="Google Shape;576;p59"/>
          <p:cNvSpPr txBox="1">
            <a:spLocks noGrp="1"/>
          </p:cNvSpPr>
          <p:nvPr>
            <p:ph idx="1"/>
          </p:nvPr>
        </p:nvSpPr>
        <p:spPr>
          <a:prstGeom prst="rect">
            <a:avLst/>
          </a:prstGeom>
        </p:spPr>
        <p:txBody>
          <a:bodyPr>
            <a:normAutofit lnSpcReduction="10000"/>
          </a:bodyPr>
          <a:lstStyle/>
          <a:p>
            <a:pPr marL="0" indent="0" algn="just" defTabSz="658367">
              <a:lnSpc>
                <a:spcPct val="124000"/>
              </a:lnSpc>
              <a:spcBef>
                <a:spcPts val="0"/>
              </a:spcBef>
              <a:spcAft>
                <a:spcPts val="450"/>
              </a:spcAft>
              <a:buNone/>
              <a:defRPr sz="1300" b="1">
                <a:solidFill>
                  <a:schemeClr val="accent6"/>
                </a:solidFill>
              </a:defRPr>
            </a:pPr>
            <a:r>
              <a:rPr lang="fr-BE" sz="1200" dirty="0"/>
              <a:t>Enseignants</a:t>
            </a:r>
            <a:r>
              <a:rPr lang="fr-BE" sz="1200" dirty="0">
                <a:solidFill>
                  <a:srgbClr val="000000"/>
                </a:solidFill>
              </a:rPr>
              <a:t> </a:t>
            </a:r>
            <a:r>
              <a:rPr lang="fr-BE" sz="1200" dirty="0"/>
              <a:t>-</a:t>
            </a:r>
            <a:r>
              <a:rPr lang="fr-BE" sz="1200" dirty="0">
                <a:solidFill>
                  <a:srgbClr val="000000"/>
                </a:solidFill>
              </a:rPr>
              <a:t> </a:t>
            </a:r>
            <a:r>
              <a:rPr lang="fr-BE" sz="1200" dirty="0"/>
              <a:t>élèves</a:t>
            </a:r>
          </a:p>
          <a:p>
            <a:pPr marL="0" indent="0" algn="just" defTabSz="658367">
              <a:lnSpc>
                <a:spcPct val="124000"/>
              </a:lnSpc>
              <a:spcBef>
                <a:spcPts val="75"/>
              </a:spcBef>
              <a:spcAft>
                <a:spcPts val="450"/>
              </a:spcAft>
              <a:buNone/>
              <a:defRPr sz="1100">
                <a:solidFill>
                  <a:srgbClr val="103B46"/>
                </a:solidFill>
              </a:defRPr>
            </a:pPr>
            <a:r>
              <a:rPr lang="fr-FR" dirty="0"/>
              <a:t>De manière générale, les enseignants se sentent plus à l’aise pour lutter contre les préjugés, l’exclusion et pour susciter la bienveillance entre les enfants. Plusieurs enseignants évoquent une humanisation de la relation. </a:t>
            </a:r>
          </a:p>
          <a:p>
            <a:pPr algn="just" defTabSz="658367">
              <a:lnSpc>
                <a:spcPct val="124000"/>
              </a:lnSpc>
              <a:spcBef>
                <a:spcPts val="75"/>
              </a:spcBef>
              <a:spcAft>
                <a:spcPts val="225"/>
              </a:spcAft>
              <a:defRPr sz="1100" i="1">
                <a:solidFill>
                  <a:srgbClr val="0F3B46"/>
                </a:solidFill>
              </a:defRPr>
            </a:pPr>
            <a:r>
              <a:rPr lang="fr-BE" dirty="0"/>
              <a:t>Je les comprends mieux et pour leur part, ils prennent conscience de ce que nous aussi, nous avons été des enfants et avons rencontré des difficultés qu’il nous a fallu surmonter. </a:t>
            </a:r>
          </a:p>
          <a:p>
            <a:pPr algn="just" defTabSz="658367">
              <a:lnSpc>
                <a:spcPct val="124000"/>
              </a:lnSpc>
              <a:spcBef>
                <a:spcPts val="75"/>
              </a:spcBef>
              <a:spcAft>
                <a:spcPts val="225"/>
              </a:spcAft>
              <a:defRPr sz="1100" i="1">
                <a:solidFill>
                  <a:srgbClr val="0F3B46"/>
                </a:solidFill>
              </a:defRPr>
            </a:pPr>
            <a:r>
              <a:rPr lang="fr-BE" dirty="0"/>
              <a:t>L’entente est meilleure.</a:t>
            </a:r>
          </a:p>
          <a:p>
            <a:pPr algn="just" defTabSz="658367">
              <a:lnSpc>
                <a:spcPct val="124000"/>
              </a:lnSpc>
              <a:spcBef>
                <a:spcPts val="75"/>
              </a:spcBef>
              <a:spcAft>
                <a:spcPts val="225"/>
              </a:spcAft>
              <a:defRPr sz="1100" i="1">
                <a:solidFill>
                  <a:srgbClr val="0F3B46"/>
                </a:solidFill>
              </a:defRPr>
            </a:pPr>
            <a:r>
              <a:rPr lang="fr-BE" dirty="0"/>
              <a:t>Il y a un climat de plus grande confiance entre eux et  moi. </a:t>
            </a:r>
          </a:p>
          <a:p>
            <a:pPr algn="just" defTabSz="658367">
              <a:lnSpc>
                <a:spcPct val="124000"/>
              </a:lnSpc>
              <a:spcBef>
                <a:spcPts val="75"/>
              </a:spcBef>
              <a:spcAft>
                <a:spcPts val="225"/>
              </a:spcAft>
              <a:defRPr sz="1100" i="1">
                <a:solidFill>
                  <a:srgbClr val="0F3B46"/>
                </a:solidFill>
              </a:defRPr>
            </a:pPr>
            <a:r>
              <a:rPr lang="fr-BE" dirty="0"/>
              <a:t>Plus que de la confiance, c’est pratiquement un sentiment d’amour qui émerge et se développe. Je suis très fière d’eux. </a:t>
            </a:r>
          </a:p>
          <a:p>
            <a:pPr algn="just" defTabSz="658367">
              <a:lnSpc>
                <a:spcPct val="124000"/>
              </a:lnSpc>
              <a:spcBef>
                <a:spcPts val="75"/>
              </a:spcBef>
              <a:spcAft>
                <a:spcPts val="225"/>
              </a:spcAft>
              <a:defRPr sz="1100" i="1">
                <a:solidFill>
                  <a:srgbClr val="0F3B46"/>
                </a:solidFill>
              </a:defRPr>
            </a:pPr>
            <a:r>
              <a:rPr lang="fr-BE" dirty="0"/>
              <a:t>J’aime beaucoup ces moments privilégiés avec mes élèves.</a:t>
            </a:r>
          </a:p>
          <a:p>
            <a:pPr algn="just" defTabSz="658367">
              <a:lnSpc>
                <a:spcPct val="124000"/>
              </a:lnSpc>
              <a:spcBef>
                <a:spcPts val="75"/>
              </a:spcBef>
              <a:spcAft>
                <a:spcPts val="225"/>
              </a:spcAft>
              <a:defRPr sz="1100" i="1">
                <a:solidFill>
                  <a:srgbClr val="0F3B46"/>
                </a:solidFill>
              </a:defRPr>
            </a:pPr>
            <a:r>
              <a:rPr lang="fr-BE" dirty="0"/>
              <a:t>Il y a plus d’échanges entre les élèves et les enseignants. Mon regard a changé. Je suis davantage informée de leurs difficultés de vie et je peux adapter mon attitude en conséquence.</a:t>
            </a:r>
          </a:p>
          <a:p>
            <a:pPr algn="just" defTabSz="658367">
              <a:lnSpc>
                <a:spcPct val="124000"/>
              </a:lnSpc>
              <a:spcBef>
                <a:spcPts val="75"/>
              </a:spcBef>
              <a:spcAft>
                <a:spcPts val="225"/>
              </a:spcAft>
              <a:defRPr sz="1100" i="1">
                <a:solidFill>
                  <a:srgbClr val="0F3B46"/>
                </a:solidFill>
              </a:defRPr>
            </a:pPr>
            <a:r>
              <a:rPr lang="fr-BE" dirty="0"/>
              <a:t>Les enfants sont très touchés par ce que je dis et moi par ce qu’ils disent, c’est un ciment entre nous.</a:t>
            </a:r>
          </a:p>
          <a:p>
            <a:pPr algn="just" defTabSz="658367">
              <a:lnSpc>
                <a:spcPct val="124000"/>
              </a:lnSpc>
              <a:spcBef>
                <a:spcPts val="75"/>
              </a:spcBef>
              <a:spcAft>
                <a:spcPts val="450"/>
              </a:spcAft>
              <a:defRPr sz="1100" i="1">
                <a:solidFill>
                  <a:srgbClr val="0F3B46"/>
                </a:solidFill>
              </a:defRPr>
            </a:pPr>
            <a:r>
              <a:rPr lang="fr-BE" dirty="0"/>
              <a:t>Les enfants, même les plus introvertis, viennent beaucoup plus volontiers vers moi. L’ambiance s’améliore, tout cela est très émouvant.</a:t>
            </a:r>
          </a:p>
          <a:p>
            <a:pPr marL="0" indent="0" algn="just" defTabSz="658367">
              <a:lnSpc>
                <a:spcPct val="124000"/>
              </a:lnSpc>
              <a:spcBef>
                <a:spcPts val="900"/>
              </a:spcBef>
              <a:buNone/>
              <a:defRPr sz="1100" b="1">
                <a:solidFill>
                  <a:schemeClr val="accent6"/>
                </a:solidFill>
              </a:defRPr>
            </a:pPr>
            <a:r>
              <a:rPr lang="fr-BE" dirty="0"/>
              <a:t>Une enseignante de maternelle évoque des « moments de grâce ».</a:t>
            </a:r>
          </a:p>
        </p:txBody>
      </p:sp>
      <p:sp>
        <p:nvSpPr>
          <p:cNvPr id="551" name="Google Shape;578;p59"/>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Google Shape;583;p60"/>
          <p:cNvSpPr txBox="1">
            <a:spLocks noGrp="1"/>
          </p:cNvSpPr>
          <p:nvPr>
            <p:ph type="title"/>
          </p:nvPr>
        </p:nvSpPr>
        <p:spPr>
          <a:prstGeom prst="rect">
            <a:avLst/>
          </a:prstGeom>
        </p:spPr>
        <p:txBody>
          <a:bodyPr/>
          <a:lstStyle/>
          <a:p>
            <a:pPr algn="l">
              <a:defRPr sz="3200">
                <a:solidFill>
                  <a:srgbClr val="175869"/>
                </a:solidFill>
              </a:defRPr>
            </a:pPr>
            <a:r>
              <a:rPr b="1" dirty="0" err="1"/>
              <a:t>Enseignants</a:t>
            </a:r>
            <a:r>
              <a:rPr b="1" dirty="0">
                <a:solidFill>
                  <a:srgbClr val="000000"/>
                </a:solidFill>
              </a:rPr>
              <a:t> </a:t>
            </a:r>
            <a:r>
              <a:rPr b="1" dirty="0"/>
              <a:t>-</a:t>
            </a:r>
            <a:r>
              <a:rPr b="1" dirty="0">
                <a:solidFill>
                  <a:srgbClr val="000000"/>
                </a:solidFill>
              </a:rPr>
              <a:t> </a:t>
            </a:r>
            <a:r>
              <a:rPr b="1" dirty="0" err="1"/>
              <a:t>Témoignages</a:t>
            </a:r>
            <a:r>
              <a:rPr b="1" dirty="0">
                <a:solidFill>
                  <a:srgbClr val="000000"/>
                </a:solidFill>
              </a:rPr>
              <a:t> </a:t>
            </a:r>
            <a:r>
              <a:rPr b="1" dirty="0"/>
              <a:t>et</a:t>
            </a:r>
            <a:r>
              <a:rPr b="1" dirty="0">
                <a:solidFill>
                  <a:srgbClr val="000000"/>
                </a:solidFill>
              </a:rPr>
              <a:t> </a:t>
            </a:r>
            <a:r>
              <a:rPr b="1" dirty="0" err="1"/>
              <a:t>avis</a:t>
            </a:r>
            <a:r>
              <a:rPr lang="fr-BE" b="1" dirty="0"/>
              <a:t> </a:t>
            </a:r>
            <a:r>
              <a:rPr lang="fr-BE" sz="1350" b="1" dirty="0"/>
              <a:t>(</a:t>
            </a:r>
            <a:r>
              <a:rPr sz="1350" b="1" dirty="0">
                <a:solidFill>
                  <a:srgbClr val="185969"/>
                </a:solidFill>
              </a:rPr>
              <a:t>Relations</a:t>
            </a:r>
            <a:r>
              <a:rPr lang="fr-BE" sz="1350" b="1" dirty="0">
                <a:solidFill>
                  <a:srgbClr val="185969"/>
                </a:solidFill>
              </a:rPr>
              <a:t>)</a:t>
            </a:r>
            <a:endParaRPr sz="1350" b="1" dirty="0">
              <a:solidFill>
                <a:srgbClr val="185969"/>
              </a:solidFill>
            </a:endParaRPr>
          </a:p>
        </p:txBody>
      </p:sp>
      <p:sp>
        <p:nvSpPr>
          <p:cNvPr id="555" name="Google Shape;584;p60"/>
          <p:cNvSpPr txBox="1">
            <a:spLocks noGrp="1"/>
          </p:cNvSpPr>
          <p:nvPr>
            <p:ph idx="1"/>
          </p:nvPr>
        </p:nvSpPr>
        <p:spPr>
          <a:prstGeom prst="rect">
            <a:avLst/>
          </a:prstGeom>
        </p:spPr>
        <p:txBody>
          <a:bodyPr/>
          <a:lstStyle/>
          <a:p>
            <a:pPr marL="0" indent="0" algn="just">
              <a:lnSpc>
                <a:spcPct val="113000"/>
              </a:lnSpc>
              <a:spcBef>
                <a:spcPts val="0"/>
              </a:spcBef>
              <a:spcAft>
                <a:spcPts val="600"/>
              </a:spcAft>
              <a:buNone/>
              <a:defRPr sz="1400" b="1">
                <a:solidFill>
                  <a:schemeClr val="accent6"/>
                </a:solidFill>
              </a:defRPr>
            </a:pPr>
            <a:r>
              <a:rPr lang="fr-BE" sz="1600" dirty="0"/>
              <a:t>Entre collègues</a:t>
            </a:r>
          </a:p>
          <a:p>
            <a:pPr marL="0" indent="0" algn="just">
              <a:lnSpc>
                <a:spcPct val="113000"/>
              </a:lnSpc>
              <a:spcBef>
                <a:spcPts val="0"/>
              </a:spcBef>
              <a:spcAft>
                <a:spcPts val="600"/>
              </a:spcAft>
              <a:buNone/>
              <a:defRPr sz="1400">
                <a:solidFill>
                  <a:srgbClr val="103B46"/>
                </a:solidFill>
              </a:defRPr>
            </a:pPr>
            <a:r>
              <a:rPr lang="fr-BE" sz="1600" dirty="0"/>
              <a:t>Des enseignants déclarent qu’ils ont réellement </a:t>
            </a:r>
            <a:r>
              <a:rPr lang="fr-BE" sz="1600" b="1" dirty="0">
                <a:solidFill>
                  <a:schemeClr val="accent6"/>
                </a:solidFill>
              </a:rPr>
              <a:t>appris à connaître</a:t>
            </a:r>
            <a:r>
              <a:rPr lang="fr-BE" sz="1600" dirty="0">
                <a:solidFill>
                  <a:schemeClr val="accent6"/>
                </a:solidFill>
              </a:rPr>
              <a:t> </a:t>
            </a:r>
            <a:r>
              <a:rPr lang="fr-BE" sz="1600" dirty="0"/>
              <a:t>(on a découvert !) plusieurs de leurs collègues à l’occasion des journées de formation et que des </a:t>
            </a:r>
            <a:r>
              <a:rPr lang="fr-BE" sz="1600" b="1" dirty="0">
                <a:solidFill>
                  <a:schemeClr val="accent6"/>
                </a:solidFill>
              </a:rPr>
              <a:t>liens de travail se sont noués</a:t>
            </a:r>
            <a:r>
              <a:rPr lang="fr-BE" sz="1600" dirty="0">
                <a:solidFill>
                  <a:schemeClr val="accent6"/>
                </a:solidFill>
              </a:rPr>
              <a:t> </a:t>
            </a:r>
            <a:r>
              <a:rPr lang="fr-BE" sz="1600" dirty="0"/>
              <a:t>tant avec leurs collègues de même niveau que d’autres niveaux.</a:t>
            </a:r>
          </a:p>
          <a:p>
            <a:pPr marL="0" indent="0" algn="just">
              <a:lnSpc>
                <a:spcPct val="113000"/>
              </a:lnSpc>
              <a:spcBef>
                <a:spcPts val="0"/>
              </a:spcBef>
              <a:spcAft>
                <a:spcPts val="600"/>
              </a:spcAft>
              <a:buNone/>
              <a:defRPr sz="1400">
                <a:solidFill>
                  <a:srgbClr val="103B46"/>
                </a:solidFill>
              </a:defRPr>
            </a:pPr>
            <a:r>
              <a:rPr lang="fr-BE" sz="1600" dirty="0"/>
              <a:t>Commentaire d’un directeur d’école : « </a:t>
            </a:r>
            <a:r>
              <a:rPr lang="fr-BE" sz="1600" i="1" dirty="0"/>
              <a:t>Concernant "l’esprit d’équipe", quelque chose de particulièrement bénéfique a été constaté au sein de mon équipe : l’intégration éclair des nouveaux enseignants. </a:t>
            </a:r>
            <a:r>
              <a:rPr lang="fr-BE" sz="1600" b="1" i="1" dirty="0">
                <a:solidFill>
                  <a:schemeClr val="accent6"/>
                </a:solidFill>
              </a:rPr>
              <a:t>On a gagné 3 ans en 3 jours</a:t>
            </a:r>
            <a:r>
              <a:rPr lang="fr-BE" sz="1600" i="1" dirty="0"/>
              <a:t>. Cela mérite d’être signalé : c’est une singulière plus-value pour toute direction. »</a:t>
            </a:r>
          </a:p>
        </p:txBody>
      </p:sp>
      <p:sp>
        <p:nvSpPr>
          <p:cNvPr id="556" name="Google Shape;586;p60"/>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45</a:t>
            </a:fld>
            <a:endParaRPr/>
          </a:p>
        </p:txBody>
      </p:sp>
      <p:sp>
        <p:nvSpPr>
          <p:cNvPr id="6" name="Google Shape;400;p40">
            <a:extLst>
              <a:ext uri="{FF2B5EF4-FFF2-40B4-BE49-F238E27FC236}">
                <a16:creationId xmlns:a16="http://schemas.microsoft.com/office/drawing/2014/main" id="{0ABA288C-CA6A-BE4B-9CB7-FF501FBCB602}"/>
              </a:ext>
            </a:extLst>
          </p:cNvPr>
          <p:cNvSpPr txBox="1"/>
          <p:nvPr/>
        </p:nvSpPr>
        <p:spPr>
          <a:xfrm>
            <a:off x="3520443" y="4240298"/>
            <a:ext cx="2103117" cy="161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74" tIns="34274" rIns="34274" bIns="34274" anchor="ctr">
            <a:spAutoFit/>
          </a:bodyPr>
          <a:lstStyle>
            <a:lvl1pPr algn="ctr">
              <a:defRPr sz="800">
                <a:solidFill>
                  <a:srgbClr val="888888"/>
                </a:solidFill>
                <a:latin typeface="+mj-lt"/>
                <a:ea typeface="+mj-ea"/>
                <a:cs typeface="+mj-cs"/>
                <a:sym typeface="Arial"/>
              </a:defRPr>
            </a:lvl1pPr>
          </a:lstStyle>
          <a:p>
            <a:r>
              <a:rPr sz="600" dirty="0"/>
              <a:t>Dossier de </a:t>
            </a:r>
            <a:r>
              <a:rPr sz="600" dirty="0" err="1"/>
              <a:t>présentation</a:t>
            </a:r>
            <a:r>
              <a:rPr sz="600" dirty="0"/>
              <a:t> 2019</a:t>
            </a:r>
            <a:r>
              <a:rPr lang="nl-BE" sz="600" dirty="0"/>
              <a:t>-2020</a:t>
            </a:r>
            <a:endParaRPr sz="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Google Shape;591;p61"/>
          <p:cNvSpPr txBox="1">
            <a:spLocks noGrp="1"/>
          </p:cNvSpPr>
          <p:nvPr>
            <p:ph type="title"/>
          </p:nvPr>
        </p:nvSpPr>
        <p:spPr>
          <a:prstGeom prst="rect">
            <a:avLst/>
          </a:prstGeom>
        </p:spPr>
        <p:txBody>
          <a:bodyPr/>
          <a:lstStyle>
            <a:lvl1pPr algn="l">
              <a:defRPr sz="3200">
                <a:solidFill>
                  <a:srgbClr val="175869"/>
                </a:solidFill>
              </a:defRPr>
            </a:lvl1pPr>
          </a:lstStyle>
          <a:p>
            <a:r>
              <a:rPr b="1" dirty="0"/>
              <a:t>Les </a:t>
            </a:r>
            <a:r>
              <a:rPr b="1" dirty="0" err="1"/>
              <a:t>résultats</a:t>
            </a:r>
            <a:r>
              <a:rPr b="1" dirty="0"/>
              <a:t> - </a:t>
            </a:r>
            <a:r>
              <a:rPr b="1" dirty="0" err="1"/>
              <a:t>en</a:t>
            </a:r>
            <a:r>
              <a:rPr b="1" dirty="0"/>
              <a:t> résumé…</a:t>
            </a:r>
          </a:p>
        </p:txBody>
      </p:sp>
      <p:sp>
        <p:nvSpPr>
          <p:cNvPr id="560" name="Google Shape;592;p61"/>
          <p:cNvSpPr txBox="1">
            <a:spLocks noGrp="1"/>
          </p:cNvSpPr>
          <p:nvPr>
            <p:ph idx="1"/>
          </p:nvPr>
        </p:nvSpPr>
        <p:spPr>
          <a:prstGeom prst="rect">
            <a:avLst/>
          </a:prstGeom>
        </p:spPr>
        <p:txBody>
          <a:bodyPr>
            <a:normAutofit/>
          </a:bodyPr>
          <a:lstStyle/>
          <a:p>
            <a:pPr marL="0" indent="0" algn="just">
              <a:lnSpc>
                <a:spcPct val="114000"/>
              </a:lnSpc>
              <a:spcBef>
                <a:spcPts val="0"/>
              </a:spcBef>
              <a:spcAft>
                <a:spcPts val="600"/>
              </a:spcAft>
              <a:buNone/>
              <a:defRPr sz="1400">
                <a:solidFill>
                  <a:srgbClr val="175869"/>
                </a:solidFill>
              </a:defRPr>
            </a:pPr>
            <a:r>
              <a:rPr lang="fr-BE" sz="1600" dirty="0"/>
              <a:t>Les effets sont saisissants, souvent émouvants, inattendus par la rapidité d’occurrence et l’intensité des effets. </a:t>
            </a:r>
          </a:p>
          <a:p>
            <a:pPr marL="0" indent="0" algn="just">
              <a:lnSpc>
                <a:spcPct val="114000"/>
              </a:lnSpc>
              <a:spcBef>
                <a:spcPts val="150"/>
              </a:spcBef>
              <a:spcAft>
                <a:spcPts val="600"/>
              </a:spcAft>
              <a:buNone/>
              <a:defRPr sz="1400" b="1">
                <a:solidFill>
                  <a:schemeClr val="accent6"/>
                </a:solidFill>
              </a:defRPr>
            </a:pPr>
            <a:r>
              <a:rPr lang="fr-BE" sz="1600" dirty="0"/>
              <a:t>Sur les enfants : prise de parole et participation effective aux séances, sentiments d’apaisement et de bonheur, expressions d’enthousiasme et d’empathie, applaudissements spontanés, déclarations et postures émouvantes… Comme un irrépressible effet libérateur de tensions trop longtemps contenues.</a:t>
            </a:r>
          </a:p>
          <a:p>
            <a:pPr marL="0" indent="0" algn="just">
              <a:lnSpc>
                <a:spcPct val="114000"/>
              </a:lnSpc>
              <a:spcBef>
                <a:spcPts val="150"/>
              </a:spcBef>
              <a:spcAft>
                <a:spcPts val="600"/>
              </a:spcAft>
              <a:buNone/>
              <a:defRPr sz="1400">
                <a:solidFill>
                  <a:schemeClr val="accent6"/>
                </a:solidFill>
              </a:defRPr>
            </a:pPr>
            <a:r>
              <a:rPr lang="fr-BE" sz="1600" dirty="0">
                <a:solidFill>
                  <a:srgbClr val="185969"/>
                </a:solidFill>
              </a:rPr>
              <a:t>Mais aussi sur les enseignants : état de grâce, « les enfants me montrent le chemin », « leur maturité m’étonne », etc.</a:t>
            </a:r>
          </a:p>
          <a:p>
            <a:pPr marL="0" indent="0" algn="just">
              <a:lnSpc>
                <a:spcPct val="114000"/>
              </a:lnSpc>
              <a:spcBef>
                <a:spcPts val="150"/>
              </a:spcBef>
              <a:spcAft>
                <a:spcPts val="600"/>
              </a:spcAft>
              <a:buNone/>
              <a:defRPr sz="1400">
                <a:solidFill>
                  <a:schemeClr val="accent6"/>
                </a:solidFill>
              </a:defRPr>
            </a:pPr>
            <a:r>
              <a:rPr lang="fr-BE" sz="1600" dirty="0">
                <a:solidFill>
                  <a:srgbClr val="185969"/>
                </a:solidFill>
              </a:rPr>
              <a:t>Et dans les relations que les uns et les autres entretiennent entre eux au sein de leurs catégories respectives et entre elles.</a:t>
            </a:r>
          </a:p>
        </p:txBody>
      </p:sp>
      <p:sp>
        <p:nvSpPr>
          <p:cNvPr id="561" name="Google Shape;594;p61"/>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46</a:t>
            </a:fld>
            <a:endParaRPr dirty="0"/>
          </a:p>
        </p:txBody>
      </p:sp>
      <p:sp>
        <p:nvSpPr>
          <p:cNvPr id="6" name="Google Shape;400;p40">
            <a:extLst>
              <a:ext uri="{FF2B5EF4-FFF2-40B4-BE49-F238E27FC236}">
                <a16:creationId xmlns:a16="http://schemas.microsoft.com/office/drawing/2014/main" id="{C0B29ED8-9371-D64C-8B15-24D9A58785C6}"/>
              </a:ext>
            </a:extLst>
          </p:cNvPr>
          <p:cNvSpPr txBox="1"/>
          <p:nvPr/>
        </p:nvSpPr>
        <p:spPr>
          <a:xfrm>
            <a:off x="3520443" y="4240298"/>
            <a:ext cx="2103117" cy="161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74" tIns="34274" rIns="34274" bIns="34274" anchor="ctr">
            <a:spAutoFit/>
          </a:bodyPr>
          <a:lstStyle>
            <a:lvl1pPr algn="ctr">
              <a:defRPr sz="800">
                <a:solidFill>
                  <a:srgbClr val="888888"/>
                </a:solidFill>
                <a:latin typeface="+mj-lt"/>
                <a:ea typeface="+mj-ea"/>
                <a:cs typeface="+mj-cs"/>
                <a:sym typeface="Arial"/>
              </a:defRPr>
            </a:lvl1pPr>
          </a:lstStyle>
          <a:p>
            <a:r>
              <a:rPr sz="600" dirty="0"/>
              <a:t>Dossier de </a:t>
            </a:r>
            <a:r>
              <a:rPr sz="600" dirty="0" err="1"/>
              <a:t>présentation</a:t>
            </a:r>
            <a:r>
              <a:rPr sz="600" dirty="0"/>
              <a:t> 2019</a:t>
            </a:r>
            <a:r>
              <a:rPr lang="nl-BE" sz="600" dirty="0"/>
              <a:t>-2020</a:t>
            </a:r>
            <a:endParaRPr sz="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Google Shape;600;p62"/>
          <p:cNvSpPr txBox="1">
            <a:spLocks noGrp="1"/>
          </p:cNvSpPr>
          <p:nvPr>
            <p:ph type="title"/>
          </p:nvPr>
        </p:nvSpPr>
        <p:spPr>
          <a:prstGeom prst="rect">
            <a:avLst/>
          </a:prstGeom>
        </p:spPr>
        <p:txBody>
          <a:bodyPr/>
          <a:lstStyle>
            <a:lvl1pPr algn="l">
              <a:defRPr sz="3000"/>
            </a:lvl1pPr>
          </a:lstStyle>
          <a:p>
            <a:r>
              <a:rPr sz="3200" b="1" dirty="0" err="1">
                <a:solidFill>
                  <a:srgbClr val="175869"/>
                </a:solidFill>
              </a:rPr>
              <a:t>Objectifs</a:t>
            </a:r>
            <a:r>
              <a:rPr sz="3200" b="1" dirty="0"/>
              <a:t> </a:t>
            </a:r>
            <a:r>
              <a:rPr sz="3200" b="1" dirty="0" err="1">
                <a:solidFill>
                  <a:srgbClr val="175869"/>
                </a:solidFill>
              </a:rPr>
              <a:t>en</a:t>
            </a:r>
            <a:r>
              <a:rPr sz="3200" b="1" dirty="0"/>
              <a:t> </a:t>
            </a:r>
            <a:r>
              <a:rPr sz="3200" b="1" dirty="0" err="1">
                <a:solidFill>
                  <a:srgbClr val="175869"/>
                </a:solidFill>
              </a:rPr>
              <a:t>cours</a:t>
            </a:r>
            <a:endParaRPr sz="3200" b="1" dirty="0">
              <a:solidFill>
                <a:srgbClr val="175869"/>
              </a:solidFill>
            </a:endParaRPr>
          </a:p>
        </p:txBody>
      </p:sp>
      <p:sp>
        <p:nvSpPr>
          <p:cNvPr id="564" name="Google Shape;601;p62"/>
          <p:cNvSpPr txBox="1">
            <a:spLocks noGrp="1"/>
          </p:cNvSpPr>
          <p:nvPr>
            <p:ph idx="1"/>
          </p:nvPr>
        </p:nvSpPr>
        <p:spPr>
          <a:prstGeom prst="rect">
            <a:avLst/>
          </a:prstGeom>
        </p:spPr>
        <p:txBody>
          <a:bodyPr>
            <a:normAutofit/>
          </a:bodyPr>
          <a:lstStyle/>
          <a:p>
            <a:pPr algn="just">
              <a:lnSpc>
                <a:spcPct val="113000"/>
              </a:lnSpc>
              <a:spcBef>
                <a:spcPts val="0"/>
              </a:spcBef>
              <a:spcAft>
                <a:spcPts val="1200"/>
              </a:spcAft>
              <a:buClr>
                <a:schemeClr val="tx1"/>
              </a:buClr>
              <a:defRPr sz="1800"/>
            </a:pPr>
            <a:r>
              <a:rPr lang="fr-FR" sz="1600" b="1" dirty="0">
                <a:solidFill>
                  <a:srgbClr val="175869"/>
                </a:solidFill>
              </a:rPr>
              <a:t>Validation académique </a:t>
            </a:r>
          </a:p>
          <a:p>
            <a:pPr algn="just">
              <a:lnSpc>
                <a:spcPct val="113000"/>
              </a:lnSpc>
              <a:spcBef>
                <a:spcPts val="0"/>
              </a:spcBef>
              <a:spcAft>
                <a:spcPts val="1200"/>
              </a:spcAft>
              <a:buClr>
                <a:schemeClr val="tx1"/>
              </a:buClr>
              <a:defRPr sz="1800"/>
            </a:pPr>
            <a:r>
              <a:rPr lang="fr-FR" sz="1600" dirty="0">
                <a:solidFill>
                  <a:srgbClr val="175869"/>
                </a:solidFill>
              </a:rPr>
              <a:t>Formation d’ambassadeurs et personnes relais</a:t>
            </a:r>
          </a:p>
          <a:p>
            <a:pPr algn="just">
              <a:lnSpc>
                <a:spcPct val="113000"/>
              </a:lnSpc>
              <a:spcBef>
                <a:spcPts val="0"/>
              </a:spcBef>
              <a:spcAft>
                <a:spcPts val="1200"/>
              </a:spcAft>
              <a:buClr>
                <a:schemeClr val="tx1"/>
              </a:buClr>
              <a:defRPr sz="1800"/>
            </a:pPr>
            <a:r>
              <a:rPr lang="fr-FR" sz="1600" dirty="0">
                <a:solidFill>
                  <a:srgbClr val="175869"/>
                </a:solidFill>
              </a:rPr>
              <a:t>Intégration du programme dans le </a:t>
            </a:r>
            <a:r>
              <a:rPr lang="fr-FR" sz="1600" b="1" dirty="0">
                <a:solidFill>
                  <a:srgbClr val="175869"/>
                </a:solidFill>
              </a:rPr>
              <a:t>cursus des futurs enseignants en Hautes Ecoles et Universités</a:t>
            </a:r>
          </a:p>
          <a:p>
            <a:pPr algn="just">
              <a:lnSpc>
                <a:spcPct val="113000"/>
              </a:lnSpc>
              <a:spcBef>
                <a:spcPts val="0"/>
              </a:spcBef>
              <a:spcAft>
                <a:spcPts val="1200"/>
              </a:spcAft>
              <a:buClr>
                <a:schemeClr val="tx1"/>
              </a:buClr>
              <a:defRPr sz="1800"/>
            </a:pPr>
            <a:r>
              <a:rPr lang="fr-FR" sz="1600" dirty="0">
                <a:solidFill>
                  <a:srgbClr val="175869"/>
                </a:solidFill>
              </a:rPr>
              <a:t>Déploiement </a:t>
            </a:r>
            <a:r>
              <a:rPr lang="fr-FR" sz="1600" b="1" dirty="0">
                <a:solidFill>
                  <a:srgbClr val="175869"/>
                </a:solidFill>
              </a:rPr>
              <a:t>systémique</a:t>
            </a:r>
            <a:r>
              <a:rPr lang="fr-FR" sz="1600" dirty="0">
                <a:solidFill>
                  <a:srgbClr val="175869"/>
                </a:solidFill>
              </a:rPr>
              <a:t> en FWB</a:t>
            </a:r>
          </a:p>
          <a:p>
            <a:pPr algn="just">
              <a:lnSpc>
                <a:spcPct val="113000"/>
              </a:lnSpc>
              <a:spcBef>
                <a:spcPts val="0"/>
              </a:spcBef>
              <a:spcAft>
                <a:spcPts val="1200"/>
              </a:spcAft>
              <a:buClr>
                <a:schemeClr val="tx1"/>
              </a:buClr>
              <a:defRPr sz="1800"/>
            </a:pPr>
            <a:r>
              <a:rPr lang="fr-FR" sz="1600" dirty="0">
                <a:solidFill>
                  <a:srgbClr val="175869"/>
                </a:solidFill>
              </a:rPr>
              <a:t>Les Journées de la francophonie du climat scolaire</a:t>
            </a:r>
          </a:p>
        </p:txBody>
      </p:sp>
      <p:sp>
        <p:nvSpPr>
          <p:cNvPr id="3" name="Espace réservé du pied de page 2">
            <a:extLst>
              <a:ext uri="{FF2B5EF4-FFF2-40B4-BE49-F238E27FC236}">
                <a16:creationId xmlns:a16="http://schemas.microsoft.com/office/drawing/2014/main" id="{FCD60EF8-F1FC-4756-8473-F94E1204CC82}"/>
              </a:ext>
            </a:extLst>
          </p:cNvPr>
          <p:cNvSpPr>
            <a:spLocks noGrp="1"/>
          </p:cNvSpPr>
          <p:nvPr>
            <p:ph type="ftr" sz="quarter" idx="11"/>
          </p:nvPr>
        </p:nvSpPr>
        <p:spPr/>
        <p:txBody>
          <a:bodyPr/>
          <a:lstStyle/>
          <a:p>
            <a:r>
              <a:rPr lang="fr-BE"/>
              <a:t>Dossier de présentation - 02/2020</a:t>
            </a:r>
            <a:endParaRPr lang="fr-BE" dirty="0"/>
          </a:p>
        </p:txBody>
      </p:sp>
      <p:sp>
        <p:nvSpPr>
          <p:cNvPr id="565" name="Google Shape;602;p62"/>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0303B900-AB4E-4E31-A184-6DA568324A94}"/>
              </a:ext>
            </a:extLst>
          </p:cNvPr>
          <p:cNvGraphicFramePr>
            <a:graphicFrameLocks noGrp="1"/>
          </p:cNvGraphicFramePr>
          <p:nvPr>
            <p:extLst>
              <p:ext uri="{D42A27DB-BD31-4B8C-83A1-F6EECF244321}">
                <p14:modId xmlns:p14="http://schemas.microsoft.com/office/powerpoint/2010/main" val="2587072446"/>
              </p:ext>
            </p:extLst>
          </p:nvPr>
        </p:nvGraphicFramePr>
        <p:xfrm>
          <a:off x="1485900" y="1389895"/>
          <a:ext cx="6172202" cy="2731026"/>
        </p:xfrm>
        <a:graphic>
          <a:graphicData uri="http://schemas.openxmlformats.org/drawingml/2006/table">
            <a:tbl>
              <a:tblPr bandRow="1">
                <a:tableStyleId>{3B4B98B0-60AC-42C2-AFA5-B58CD77FA1E5}</a:tableStyleId>
              </a:tblPr>
              <a:tblGrid>
                <a:gridCol w="1436633">
                  <a:extLst>
                    <a:ext uri="{9D8B030D-6E8A-4147-A177-3AD203B41FA5}">
                      <a16:colId xmlns:a16="http://schemas.microsoft.com/office/drawing/2014/main" val="2318724817"/>
                    </a:ext>
                  </a:extLst>
                </a:gridCol>
                <a:gridCol w="4735569">
                  <a:extLst>
                    <a:ext uri="{9D8B030D-6E8A-4147-A177-3AD203B41FA5}">
                      <a16:colId xmlns:a16="http://schemas.microsoft.com/office/drawing/2014/main" val="2053721257"/>
                    </a:ext>
                  </a:extLst>
                </a:gridCol>
              </a:tblGrid>
              <a:tr h="455171">
                <a:tc>
                  <a:txBody>
                    <a:bodyPr/>
                    <a:lstStyle/>
                    <a:p>
                      <a:pPr algn="l">
                        <a:lnSpc>
                          <a:spcPct val="115000"/>
                        </a:lnSpc>
                      </a:pPr>
                      <a:endParaRPr lang="fr-BE" sz="600" dirty="0">
                        <a:effectLst/>
                        <a:latin typeface="Arial" panose="020B0604020202020204" pitchFamily="34" charset="0"/>
                      </a:endParaRPr>
                    </a:p>
                  </a:txBody>
                  <a:tcPr marL="48992" marR="48992" marT="24497" marB="24497" anchor="ctr"/>
                </a:tc>
                <a:tc>
                  <a:txBody>
                    <a:bodyPr/>
                    <a:lstStyle/>
                    <a:p>
                      <a:pPr algn="l">
                        <a:lnSpc>
                          <a:spcPct val="115000"/>
                        </a:lnSpc>
                        <a:spcAft>
                          <a:spcPts val="1200"/>
                        </a:spcAft>
                      </a:pPr>
                      <a:r>
                        <a:rPr lang="fr-BE" sz="900" dirty="0">
                          <a:solidFill>
                            <a:schemeClr val="accent6">
                              <a:lumMod val="75000"/>
                            </a:schemeClr>
                          </a:solidFill>
                          <a:effectLst/>
                        </a:rPr>
                        <a:t>Fondation Entraide et Solidarité – Fondation d’utilité publique</a:t>
                      </a:r>
                      <a:endParaRPr lang="fr-BE" sz="900" dirty="0">
                        <a:solidFill>
                          <a:schemeClr val="accent6">
                            <a:lumMod val="75000"/>
                          </a:schemeClr>
                        </a:solidFill>
                        <a:effectLst/>
                        <a:latin typeface="Arial" panose="020B0604020202020204" pitchFamily="34" charset="0"/>
                        <a:ea typeface="Times New Roman" panose="02020603050405020304" pitchFamily="18" charset="0"/>
                      </a:endParaRPr>
                    </a:p>
                  </a:txBody>
                  <a:tcPr marL="48992" marR="48992" marT="24497" marB="24497" anchor="ctr"/>
                </a:tc>
                <a:extLst>
                  <a:ext uri="{0D108BD9-81ED-4DB2-BD59-A6C34878D82A}">
                    <a16:rowId xmlns:a16="http://schemas.microsoft.com/office/drawing/2014/main" val="2070867681"/>
                  </a:ext>
                </a:extLst>
              </a:tr>
              <a:tr h="455171">
                <a:tc>
                  <a:txBody>
                    <a:bodyPr/>
                    <a:lstStyle/>
                    <a:p>
                      <a:pPr algn="l">
                        <a:lnSpc>
                          <a:spcPct val="115000"/>
                        </a:lnSpc>
                      </a:pPr>
                      <a:endParaRPr lang="fr-BE" sz="600" dirty="0">
                        <a:effectLst/>
                        <a:latin typeface="Arial" panose="020B0604020202020204" pitchFamily="34" charset="0"/>
                      </a:endParaRPr>
                    </a:p>
                  </a:txBody>
                  <a:tcPr marL="48992" marR="48992" marT="24497" marB="24497" anchor="ctr"/>
                </a:tc>
                <a:tc>
                  <a:txBody>
                    <a:bodyPr/>
                    <a:lstStyle/>
                    <a:p>
                      <a:pPr algn="l">
                        <a:lnSpc>
                          <a:spcPct val="115000"/>
                        </a:lnSpc>
                        <a:spcAft>
                          <a:spcPts val="1200"/>
                        </a:spcAft>
                      </a:pPr>
                      <a:r>
                        <a:rPr lang="fr-BE" sz="900" dirty="0">
                          <a:solidFill>
                            <a:schemeClr val="accent6">
                              <a:lumMod val="75000"/>
                            </a:schemeClr>
                          </a:solidFill>
                          <a:effectLst/>
                        </a:rPr>
                        <a:t>Fédération Wallonie-Bruxelles</a:t>
                      </a:r>
                      <a:endParaRPr lang="fr-BE" sz="900" dirty="0">
                        <a:solidFill>
                          <a:schemeClr val="accent6">
                            <a:lumMod val="75000"/>
                          </a:schemeClr>
                        </a:solidFill>
                        <a:effectLst/>
                        <a:latin typeface="Arial" panose="020B0604020202020204" pitchFamily="34" charset="0"/>
                        <a:ea typeface="Times New Roman" panose="02020603050405020304" pitchFamily="18" charset="0"/>
                      </a:endParaRPr>
                    </a:p>
                  </a:txBody>
                  <a:tcPr marL="48992" marR="48992" marT="24497" marB="24497" anchor="ctr"/>
                </a:tc>
                <a:extLst>
                  <a:ext uri="{0D108BD9-81ED-4DB2-BD59-A6C34878D82A}">
                    <a16:rowId xmlns:a16="http://schemas.microsoft.com/office/drawing/2014/main" val="3648039341"/>
                  </a:ext>
                </a:extLst>
              </a:tr>
              <a:tr h="455171">
                <a:tc>
                  <a:txBody>
                    <a:bodyPr/>
                    <a:lstStyle/>
                    <a:p>
                      <a:pPr algn="l">
                        <a:lnSpc>
                          <a:spcPct val="115000"/>
                        </a:lnSpc>
                      </a:pPr>
                      <a:endParaRPr lang="fr-BE" sz="600">
                        <a:effectLst/>
                        <a:latin typeface="Arial" panose="020B0604020202020204" pitchFamily="34" charset="0"/>
                      </a:endParaRPr>
                    </a:p>
                  </a:txBody>
                  <a:tcPr marL="48992" marR="48992" marT="24497" marB="24497" anchor="ctr"/>
                </a:tc>
                <a:tc>
                  <a:txBody>
                    <a:bodyPr/>
                    <a:lstStyle/>
                    <a:p>
                      <a:pPr algn="l">
                        <a:lnSpc>
                          <a:spcPct val="115000"/>
                        </a:lnSpc>
                        <a:spcAft>
                          <a:spcPts val="1200"/>
                        </a:spcAft>
                      </a:pPr>
                      <a:r>
                        <a:rPr lang="fr-BE" sz="900" dirty="0">
                          <a:solidFill>
                            <a:schemeClr val="accent6">
                              <a:lumMod val="75000"/>
                            </a:schemeClr>
                          </a:solidFill>
                          <a:effectLst/>
                        </a:rPr>
                        <a:t>Commune de Schaerbeek</a:t>
                      </a:r>
                      <a:endParaRPr lang="fr-BE" sz="900" dirty="0">
                        <a:solidFill>
                          <a:schemeClr val="accent6">
                            <a:lumMod val="75000"/>
                          </a:schemeClr>
                        </a:solidFill>
                        <a:effectLst/>
                        <a:latin typeface="Arial" panose="020B0604020202020204" pitchFamily="34" charset="0"/>
                        <a:ea typeface="Times New Roman" panose="02020603050405020304" pitchFamily="18" charset="0"/>
                      </a:endParaRPr>
                    </a:p>
                  </a:txBody>
                  <a:tcPr marL="48992" marR="48992" marT="24497" marB="24497" anchor="ctr"/>
                </a:tc>
                <a:extLst>
                  <a:ext uri="{0D108BD9-81ED-4DB2-BD59-A6C34878D82A}">
                    <a16:rowId xmlns:a16="http://schemas.microsoft.com/office/drawing/2014/main" val="1288909629"/>
                  </a:ext>
                </a:extLst>
              </a:tr>
              <a:tr h="455171">
                <a:tc>
                  <a:txBody>
                    <a:bodyPr/>
                    <a:lstStyle/>
                    <a:p>
                      <a:pPr algn="l">
                        <a:lnSpc>
                          <a:spcPct val="115000"/>
                        </a:lnSpc>
                      </a:pPr>
                      <a:endParaRPr lang="fr-BE" sz="600">
                        <a:effectLst/>
                        <a:latin typeface="Arial" panose="020B0604020202020204" pitchFamily="34" charset="0"/>
                      </a:endParaRPr>
                    </a:p>
                  </a:txBody>
                  <a:tcPr marL="48992" marR="48992" marT="24497" marB="24497" anchor="ctr"/>
                </a:tc>
                <a:tc>
                  <a:txBody>
                    <a:bodyPr/>
                    <a:lstStyle/>
                    <a:p>
                      <a:pPr algn="l">
                        <a:lnSpc>
                          <a:spcPct val="115000"/>
                        </a:lnSpc>
                        <a:spcAft>
                          <a:spcPts val="1200"/>
                        </a:spcAft>
                      </a:pPr>
                      <a:r>
                        <a:rPr lang="fr-BE" sz="900" dirty="0">
                          <a:solidFill>
                            <a:schemeClr val="accent6">
                              <a:lumMod val="75000"/>
                            </a:schemeClr>
                          </a:solidFill>
                          <a:effectLst/>
                        </a:rPr>
                        <a:t>Fondation Roi Baudouin- Fonds Le Compas</a:t>
                      </a:r>
                      <a:endParaRPr lang="fr-BE" sz="900" dirty="0">
                        <a:solidFill>
                          <a:schemeClr val="accent6">
                            <a:lumMod val="75000"/>
                          </a:schemeClr>
                        </a:solidFill>
                        <a:effectLst/>
                        <a:latin typeface="Arial" panose="020B0604020202020204" pitchFamily="34" charset="0"/>
                        <a:ea typeface="Times New Roman" panose="02020603050405020304" pitchFamily="18" charset="0"/>
                      </a:endParaRPr>
                    </a:p>
                  </a:txBody>
                  <a:tcPr marL="48992" marR="48992" marT="24497" marB="24497" anchor="ctr"/>
                </a:tc>
                <a:extLst>
                  <a:ext uri="{0D108BD9-81ED-4DB2-BD59-A6C34878D82A}">
                    <a16:rowId xmlns:a16="http://schemas.microsoft.com/office/drawing/2014/main" val="4101042360"/>
                  </a:ext>
                </a:extLst>
              </a:tr>
              <a:tr h="455171">
                <a:tc>
                  <a:txBody>
                    <a:bodyPr/>
                    <a:lstStyle/>
                    <a:p>
                      <a:pPr algn="l">
                        <a:lnSpc>
                          <a:spcPct val="115000"/>
                        </a:lnSpc>
                      </a:pPr>
                      <a:endParaRPr lang="fr-BE" sz="600">
                        <a:effectLst/>
                        <a:latin typeface="Arial" panose="020B0604020202020204" pitchFamily="34" charset="0"/>
                      </a:endParaRPr>
                    </a:p>
                  </a:txBody>
                  <a:tcPr marL="48992" marR="48992" marT="24497" marB="24497" anchor="ctr"/>
                </a:tc>
                <a:tc>
                  <a:txBody>
                    <a:bodyPr/>
                    <a:lstStyle/>
                    <a:p>
                      <a:pPr algn="l">
                        <a:lnSpc>
                          <a:spcPct val="115000"/>
                        </a:lnSpc>
                        <a:spcAft>
                          <a:spcPts val="1200"/>
                        </a:spcAft>
                      </a:pPr>
                      <a:r>
                        <a:rPr lang="fr-BE" sz="900" dirty="0">
                          <a:solidFill>
                            <a:schemeClr val="accent6">
                              <a:lumMod val="75000"/>
                            </a:schemeClr>
                          </a:solidFill>
                          <a:effectLst/>
                        </a:rPr>
                        <a:t>Fondation Total</a:t>
                      </a:r>
                      <a:endParaRPr lang="fr-BE" sz="900" dirty="0">
                        <a:solidFill>
                          <a:schemeClr val="accent6">
                            <a:lumMod val="75000"/>
                          </a:schemeClr>
                        </a:solidFill>
                        <a:effectLst/>
                        <a:latin typeface="Arial" panose="020B0604020202020204" pitchFamily="34" charset="0"/>
                        <a:ea typeface="Times New Roman" panose="02020603050405020304" pitchFamily="18" charset="0"/>
                      </a:endParaRPr>
                    </a:p>
                  </a:txBody>
                  <a:tcPr marL="48992" marR="48992" marT="24497" marB="24497" anchor="ctr"/>
                </a:tc>
                <a:extLst>
                  <a:ext uri="{0D108BD9-81ED-4DB2-BD59-A6C34878D82A}">
                    <a16:rowId xmlns:a16="http://schemas.microsoft.com/office/drawing/2014/main" val="1595390676"/>
                  </a:ext>
                </a:extLst>
              </a:tr>
              <a:tr h="455171">
                <a:tc>
                  <a:txBody>
                    <a:bodyPr/>
                    <a:lstStyle/>
                    <a:p>
                      <a:pPr algn="l">
                        <a:lnSpc>
                          <a:spcPct val="115000"/>
                        </a:lnSpc>
                      </a:pPr>
                      <a:endParaRPr lang="fr-BE" sz="600" dirty="0">
                        <a:effectLst/>
                        <a:latin typeface="Arial" panose="020B0604020202020204" pitchFamily="34" charset="0"/>
                      </a:endParaRPr>
                    </a:p>
                  </a:txBody>
                  <a:tcPr marL="48992" marR="48992" marT="24497" marB="24497" anchor="ctr"/>
                </a:tc>
                <a:tc>
                  <a:txBody>
                    <a:bodyPr/>
                    <a:lstStyle/>
                    <a:p>
                      <a:pPr algn="l">
                        <a:lnSpc>
                          <a:spcPct val="115000"/>
                        </a:lnSpc>
                        <a:spcAft>
                          <a:spcPts val="1200"/>
                        </a:spcAft>
                      </a:pPr>
                      <a:r>
                        <a:rPr lang="fr-BE" sz="900" dirty="0">
                          <a:solidFill>
                            <a:schemeClr val="accent6">
                              <a:lumMod val="75000"/>
                            </a:schemeClr>
                          </a:solidFill>
                          <a:effectLst/>
                        </a:rPr>
                        <a:t>Ville de Bruxelles</a:t>
                      </a:r>
                      <a:endParaRPr lang="fr-BE" sz="900" dirty="0">
                        <a:solidFill>
                          <a:schemeClr val="accent6">
                            <a:lumMod val="75000"/>
                          </a:schemeClr>
                        </a:solidFill>
                        <a:effectLst/>
                        <a:latin typeface="Arial" panose="020B0604020202020204" pitchFamily="34" charset="0"/>
                        <a:ea typeface="Times New Roman" panose="02020603050405020304" pitchFamily="18" charset="0"/>
                      </a:endParaRPr>
                    </a:p>
                  </a:txBody>
                  <a:tcPr marL="48992" marR="48992" marT="24497" marB="24497" anchor="ctr"/>
                </a:tc>
                <a:extLst>
                  <a:ext uri="{0D108BD9-81ED-4DB2-BD59-A6C34878D82A}">
                    <a16:rowId xmlns:a16="http://schemas.microsoft.com/office/drawing/2014/main" val="1822028405"/>
                  </a:ext>
                </a:extLst>
              </a:tr>
            </a:tbl>
          </a:graphicData>
        </a:graphic>
      </p:graphicFrame>
      <p:sp>
        <p:nvSpPr>
          <p:cNvPr id="567" name="Google Shape;607;p63"/>
          <p:cNvSpPr txBox="1">
            <a:spLocks noGrp="1"/>
          </p:cNvSpPr>
          <p:nvPr>
            <p:ph type="title"/>
          </p:nvPr>
        </p:nvSpPr>
        <p:spPr>
          <a:prstGeom prst="rect">
            <a:avLst/>
          </a:prstGeom>
        </p:spPr>
        <p:txBody>
          <a:bodyPr>
            <a:normAutofit/>
          </a:bodyPr>
          <a:lstStyle/>
          <a:p>
            <a:pPr algn="l">
              <a:defRPr sz="3200">
                <a:solidFill>
                  <a:srgbClr val="175869"/>
                </a:solidFill>
              </a:defRPr>
            </a:pPr>
            <a:r>
              <a:rPr lang="fr-BE" dirty="0"/>
              <a:t>Les</a:t>
            </a:r>
            <a:r>
              <a:rPr lang="fr-BE" dirty="0">
                <a:solidFill>
                  <a:srgbClr val="000000"/>
                </a:solidFill>
              </a:rPr>
              <a:t> </a:t>
            </a:r>
            <a:r>
              <a:rPr lang="fr-BE" dirty="0"/>
              <a:t>partenaires</a:t>
            </a:r>
            <a:r>
              <a:rPr lang="fr-BE" dirty="0">
                <a:solidFill>
                  <a:srgbClr val="000000"/>
                </a:solidFill>
              </a:rPr>
              <a:t> </a:t>
            </a:r>
            <a:r>
              <a:rPr lang="fr-BE" dirty="0"/>
              <a:t>de</a:t>
            </a:r>
            <a:r>
              <a:rPr lang="fr-BE" dirty="0">
                <a:solidFill>
                  <a:srgbClr val="000000"/>
                </a:solidFill>
              </a:rPr>
              <a:t> </a:t>
            </a:r>
            <a:r>
              <a:rPr lang="fr-BE" dirty="0"/>
              <a:t>BALE</a:t>
            </a:r>
            <a:endParaRPr dirty="0"/>
          </a:p>
        </p:txBody>
      </p:sp>
      <p:sp>
        <p:nvSpPr>
          <p:cNvPr id="17" name="Espace réservé du pied de page 16">
            <a:extLst>
              <a:ext uri="{FF2B5EF4-FFF2-40B4-BE49-F238E27FC236}">
                <a16:creationId xmlns:a16="http://schemas.microsoft.com/office/drawing/2014/main" id="{F45ECCEC-2784-4EF3-878D-72D35CC00D97}"/>
              </a:ext>
            </a:extLst>
          </p:cNvPr>
          <p:cNvSpPr>
            <a:spLocks noGrp="1"/>
          </p:cNvSpPr>
          <p:nvPr>
            <p:ph type="ftr" sz="quarter" idx="11"/>
          </p:nvPr>
        </p:nvSpPr>
        <p:spPr/>
        <p:txBody>
          <a:bodyPr/>
          <a:lstStyle/>
          <a:p>
            <a:r>
              <a:rPr lang="fr-BE"/>
              <a:t>Dossier de présentation - 02/2020</a:t>
            </a:r>
            <a:endParaRPr lang="fr-BE" dirty="0"/>
          </a:p>
        </p:txBody>
      </p:sp>
      <p:sp>
        <p:nvSpPr>
          <p:cNvPr id="569" name="Google Shape;609;p63"/>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48</a:t>
            </a:fld>
            <a:endParaRPr/>
          </a:p>
        </p:txBody>
      </p:sp>
      <p:pic>
        <p:nvPicPr>
          <p:cNvPr id="570" name="Google Shape;610;p63" descr="Google Shape;610;p63"/>
          <p:cNvPicPr>
            <a:picLocks noChangeAspect="1"/>
          </p:cNvPicPr>
          <p:nvPr/>
        </p:nvPicPr>
        <p:blipFill>
          <a:blip r:embed="rId2"/>
          <a:stretch>
            <a:fillRect/>
          </a:stretch>
        </p:blipFill>
        <p:spPr>
          <a:xfrm>
            <a:off x="1998558" y="1868504"/>
            <a:ext cx="432303" cy="405000"/>
          </a:xfrm>
          <a:prstGeom prst="rect">
            <a:avLst/>
          </a:prstGeom>
        </p:spPr>
      </p:pic>
      <p:pic>
        <p:nvPicPr>
          <p:cNvPr id="571" name="Google Shape;611;p63" descr="Google Shape;611;p63"/>
          <p:cNvPicPr>
            <a:picLocks noChangeAspect="1"/>
          </p:cNvPicPr>
          <p:nvPr/>
        </p:nvPicPr>
        <p:blipFill>
          <a:blip r:embed="rId3"/>
          <a:stretch>
            <a:fillRect/>
          </a:stretch>
        </p:blipFill>
        <p:spPr>
          <a:xfrm>
            <a:off x="1616496" y="2803055"/>
            <a:ext cx="810000" cy="354649"/>
          </a:xfrm>
          <a:prstGeom prst="rect">
            <a:avLst/>
          </a:prstGeom>
        </p:spPr>
      </p:pic>
      <p:pic>
        <p:nvPicPr>
          <p:cNvPr id="573" name="Google Shape;613;p63" descr="Google Shape;613;p63"/>
          <p:cNvPicPr>
            <a:picLocks noChangeAspect="1"/>
          </p:cNvPicPr>
          <p:nvPr/>
        </p:nvPicPr>
        <p:blipFill>
          <a:blip r:embed="rId4"/>
          <a:stretch>
            <a:fillRect/>
          </a:stretch>
        </p:blipFill>
        <p:spPr>
          <a:xfrm>
            <a:off x="2198348" y="3696763"/>
            <a:ext cx="205211" cy="405535"/>
          </a:xfrm>
          <a:prstGeom prst="rect">
            <a:avLst/>
          </a:prstGeom>
        </p:spPr>
      </p:pic>
      <p:pic>
        <p:nvPicPr>
          <p:cNvPr id="574" name="Google Shape;614;p63" descr="Google Shape;614;p63"/>
          <p:cNvPicPr>
            <a:picLocks noChangeAspect="1"/>
          </p:cNvPicPr>
          <p:nvPr/>
        </p:nvPicPr>
        <p:blipFill>
          <a:blip r:embed="rId5"/>
          <a:stretch>
            <a:fillRect/>
          </a:stretch>
        </p:blipFill>
        <p:spPr>
          <a:xfrm>
            <a:off x="1852757" y="2322402"/>
            <a:ext cx="578105" cy="405000"/>
          </a:xfrm>
          <a:prstGeom prst="rect">
            <a:avLst/>
          </a:prstGeom>
          <a:ln w="12700">
            <a:miter lim="400000"/>
          </a:ln>
        </p:spPr>
      </p:pic>
      <p:pic>
        <p:nvPicPr>
          <p:cNvPr id="19" name="Google Shape;612;p63" descr="Google Shape;612;p63">
            <a:extLst>
              <a:ext uri="{FF2B5EF4-FFF2-40B4-BE49-F238E27FC236}">
                <a16:creationId xmlns:a16="http://schemas.microsoft.com/office/drawing/2014/main" id="{404A4B7B-B84C-4231-BA58-2F05ED7ACF0A}"/>
              </a:ext>
            </a:extLst>
          </p:cNvPr>
          <p:cNvPicPr>
            <a:picLocks noChangeAspect="1"/>
          </p:cNvPicPr>
          <p:nvPr/>
        </p:nvPicPr>
        <p:blipFill>
          <a:blip r:embed="rId6"/>
          <a:stretch>
            <a:fillRect/>
          </a:stretch>
        </p:blipFill>
        <p:spPr>
          <a:xfrm>
            <a:off x="2049572" y="3278212"/>
            <a:ext cx="383179" cy="378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Google Shape;619;p64"/>
          <p:cNvSpPr txBox="1">
            <a:spLocks noGrp="1"/>
          </p:cNvSpPr>
          <p:nvPr>
            <p:ph type="ctrTitle"/>
          </p:nvPr>
        </p:nvSpPr>
        <p:spPr>
          <a:prstGeom prst="rect">
            <a:avLst/>
          </a:prstGeom>
        </p:spPr>
        <p:txBody>
          <a:bodyPr/>
          <a:lstStyle>
            <a:lvl1pPr algn="l">
              <a:defRPr sz="3200">
                <a:solidFill>
                  <a:srgbClr val="175869"/>
                </a:solidFill>
              </a:defRPr>
            </a:lvl1pPr>
          </a:lstStyle>
          <a:p>
            <a:r>
              <a:rPr dirty="0"/>
              <a:t>Contact</a:t>
            </a:r>
          </a:p>
        </p:txBody>
      </p:sp>
      <p:sp>
        <p:nvSpPr>
          <p:cNvPr id="577" name="Google Shape;620;p64"/>
          <p:cNvSpPr txBox="1">
            <a:spLocks noGrp="1"/>
          </p:cNvSpPr>
          <p:nvPr>
            <p:ph type="subTitle" idx="1"/>
          </p:nvPr>
        </p:nvSpPr>
        <p:spPr>
          <a:prstGeom prst="rect">
            <a:avLst/>
          </a:prstGeom>
        </p:spPr>
        <p:txBody>
          <a:bodyPr anchor="b">
            <a:normAutofit/>
          </a:bodyPr>
          <a:lstStyle/>
          <a:p>
            <a:pPr algn="l">
              <a:spcBef>
                <a:spcPts val="150"/>
              </a:spcBef>
              <a:defRPr sz="1200">
                <a:solidFill>
                  <a:srgbClr val="175869"/>
                </a:solidFill>
              </a:defRPr>
            </a:pPr>
            <a:r>
              <a:rPr dirty="0"/>
              <a:t>info@bienveillance-ecole.be</a:t>
            </a:r>
          </a:p>
          <a:p>
            <a:pPr algn="l">
              <a:spcBef>
                <a:spcPts val="150"/>
              </a:spcBef>
              <a:defRPr sz="1200">
                <a:solidFill>
                  <a:srgbClr val="175869"/>
                </a:solidFill>
              </a:defRPr>
            </a:pPr>
            <a:r>
              <a:rPr dirty="0"/>
              <a:t>www.bienveillance-ecole.be</a:t>
            </a:r>
          </a:p>
        </p:txBody>
      </p:sp>
      <p:sp>
        <p:nvSpPr>
          <p:cNvPr id="578" name="Google Shape;621;p64"/>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600"/>
            </a:lvl1pPr>
          </a:lstStyle>
          <a:p>
            <a:fld id="{86CB4B4D-7CA3-9044-876B-883B54F8677D}" type="slidenum">
              <a:t>49</a:t>
            </a:fld>
            <a:endParaRPr/>
          </a:p>
        </p:txBody>
      </p:sp>
      <p:pic>
        <p:nvPicPr>
          <p:cNvPr id="3" name="Image 2" descr="Une image contenant signe, alimentation, horloge, pièce&#10;&#10;Description générée automatiquement">
            <a:extLst>
              <a:ext uri="{FF2B5EF4-FFF2-40B4-BE49-F238E27FC236}">
                <a16:creationId xmlns:a16="http://schemas.microsoft.com/office/drawing/2014/main" id="{D0E611C7-0B1D-4F10-AF92-E3F538B57D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7350" y="2438001"/>
            <a:ext cx="4153988" cy="14714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Google Shape;217;p31"/>
          <p:cNvSpPr txBox="1">
            <a:spLocks noGrp="1"/>
          </p:cNvSpPr>
          <p:nvPr>
            <p:ph type="title"/>
          </p:nvPr>
        </p:nvSpPr>
        <p:spPr>
          <a:prstGeom prst="rect">
            <a:avLst/>
          </a:prstGeom>
        </p:spPr>
        <p:txBody>
          <a:bodyPr>
            <a:noAutofit/>
          </a:bodyPr>
          <a:lstStyle/>
          <a:p>
            <a:pPr algn="just">
              <a:defRPr sz="2400">
                <a:solidFill>
                  <a:srgbClr val="185969"/>
                </a:solidFill>
              </a:defRPr>
            </a:pPr>
            <a:r>
              <a:rPr lang="fr-FR" sz="3200" b="1" dirty="0"/>
              <a:t>Climat scolaire positif</a:t>
            </a:r>
            <a:endParaRPr sz="3200" b="1" dirty="0"/>
          </a:p>
        </p:txBody>
      </p:sp>
      <p:sp>
        <p:nvSpPr>
          <p:cNvPr id="251" name="Google Shape;219;p31"/>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graphicFrame>
        <p:nvGraphicFramePr>
          <p:cNvPr id="3" name="Diagramme 2">
            <a:extLst>
              <a:ext uri="{FF2B5EF4-FFF2-40B4-BE49-F238E27FC236}">
                <a16:creationId xmlns:a16="http://schemas.microsoft.com/office/drawing/2014/main" id="{46E50194-64BB-4DD6-BCE1-AEF41E39C64B}"/>
              </a:ext>
            </a:extLst>
          </p:cNvPr>
          <p:cNvGraphicFramePr/>
          <p:nvPr>
            <p:extLst>
              <p:ext uri="{D42A27DB-BD31-4B8C-83A1-F6EECF244321}">
                <p14:modId xmlns:p14="http://schemas.microsoft.com/office/powerpoint/2010/main" val="4149614102"/>
              </p:ext>
            </p:extLst>
          </p:nvPr>
        </p:nvGraphicFramePr>
        <p:xfrm>
          <a:off x="1363436" y="1027511"/>
          <a:ext cx="6559187" cy="3408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contenu 5">
            <a:extLst>
              <a:ext uri="{FF2B5EF4-FFF2-40B4-BE49-F238E27FC236}">
                <a16:creationId xmlns:a16="http://schemas.microsoft.com/office/drawing/2014/main" id="{6ADFC229-68A2-406D-AFC6-4AAEC0D44303}"/>
              </a:ext>
            </a:extLst>
          </p:cNvPr>
          <p:cNvSpPr txBox="1">
            <a:spLocks/>
          </p:cNvSpPr>
          <p:nvPr/>
        </p:nvSpPr>
        <p:spPr bwMode="auto">
          <a:xfrm>
            <a:off x="457200" y="971919"/>
            <a:ext cx="7200899" cy="52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92881" indent="-192881" algn="l" defTabSz="257175"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defTabSz="257175" rtl="0" eaLnBrk="1" fontAlgn="base" hangingPunct="1">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defTabSz="257175" rtl="0" eaLnBrk="1" fontAlgn="base" hangingPunct="1">
              <a:spcBef>
                <a:spcPct val="20000"/>
              </a:spcBef>
              <a:spcAft>
                <a:spcPct val="0"/>
              </a:spcAft>
              <a:buFont typeface="Arial" panose="020B0604020202020204" pitchFamily="34" charset="0"/>
              <a:buChar char="•"/>
              <a:defRPr sz="1350" kern="1200">
                <a:solidFill>
                  <a:schemeClr val="tx1"/>
                </a:solidFill>
                <a:latin typeface="+mn-lt"/>
                <a:ea typeface="+mn-ea"/>
                <a:cs typeface="+mn-cs"/>
              </a:defRPr>
            </a:lvl3pPr>
            <a:lvl4pPr marL="900113" indent="-128588" algn="l" defTabSz="257175" rtl="0" eaLnBrk="1" fontAlgn="base" hangingPunct="1">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defTabSz="257175" rtl="0" eaLnBrk="1" fontAlgn="base" hangingPunct="1">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pPr marL="0" indent="0">
              <a:buNone/>
            </a:pPr>
            <a:r>
              <a:rPr lang="fr-FR" dirty="0">
                <a:solidFill>
                  <a:srgbClr val="185969"/>
                </a:solidFill>
              </a:rPr>
              <a:t>Impact </a:t>
            </a:r>
            <a:r>
              <a:rPr lang="fr-FR" b="1" dirty="0">
                <a:solidFill>
                  <a:srgbClr val="185969"/>
                </a:solidFill>
              </a:rPr>
              <a:t>sur les élèves</a:t>
            </a:r>
            <a:endParaRPr lang="fr-BE" dirty="0">
              <a:solidFill>
                <a:srgbClr val="18596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217;p31">
            <a:extLst>
              <a:ext uri="{FF2B5EF4-FFF2-40B4-BE49-F238E27FC236}">
                <a16:creationId xmlns:a16="http://schemas.microsoft.com/office/drawing/2014/main" id="{B766CA88-5498-49CC-AAEF-94B32FE4941A}"/>
              </a:ext>
            </a:extLst>
          </p:cNvPr>
          <p:cNvSpPr txBox="1">
            <a:spLocks noGrp="1"/>
          </p:cNvSpPr>
          <p:nvPr>
            <p:ph type="title"/>
          </p:nvPr>
        </p:nvSpPr>
        <p:spPr>
          <a:prstGeom prst="rect">
            <a:avLst/>
          </a:prstGeom>
        </p:spPr>
        <p:txBody>
          <a:bodyPr>
            <a:noAutofit/>
          </a:bodyPr>
          <a:lstStyle/>
          <a:p>
            <a:pPr algn="just">
              <a:defRPr sz="2400">
                <a:solidFill>
                  <a:srgbClr val="185969"/>
                </a:solidFill>
              </a:defRPr>
            </a:pPr>
            <a:r>
              <a:rPr lang="fr-FR" sz="3200" b="1" dirty="0"/>
              <a:t>Climat scolaire positif</a:t>
            </a:r>
            <a:endParaRPr sz="3200" b="1" dirty="0"/>
          </a:p>
        </p:txBody>
      </p:sp>
      <p:sp>
        <p:nvSpPr>
          <p:cNvPr id="3" name="Espace réservé du contenu 2">
            <a:extLst>
              <a:ext uri="{FF2B5EF4-FFF2-40B4-BE49-F238E27FC236}">
                <a16:creationId xmlns:a16="http://schemas.microsoft.com/office/drawing/2014/main" id="{2753C712-2AD1-4A63-8257-E42C0DEB8A08}"/>
              </a:ext>
            </a:extLst>
          </p:cNvPr>
          <p:cNvSpPr>
            <a:spLocks noGrp="1"/>
          </p:cNvSpPr>
          <p:nvPr>
            <p:ph sz="half" idx="2"/>
          </p:nvPr>
        </p:nvSpPr>
        <p:spPr>
          <a:xfrm>
            <a:off x="6676372" y="1169060"/>
            <a:ext cx="2133600" cy="3394472"/>
          </a:xfrm>
        </p:spPr>
        <p:txBody>
          <a:bodyPr anchor="ctr"/>
          <a:lstStyle/>
          <a:p>
            <a:pPr marL="0" indent="0" defTabSz="457200" eaLnBrk="0" hangingPunct="0">
              <a:spcBef>
                <a:spcPct val="0"/>
              </a:spcBef>
              <a:buNone/>
              <a:defRPr>
                <a:solidFill>
                  <a:srgbClr val="F79646"/>
                </a:solidFill>
                <a:latin typeface="+mj-lt"/>
                <a:ea typeface="+mj-ea"/>
                <a:cs typeface="+mj-cs"/>
                <a:sym typeface="Arial"/>
              </a:defRPr>
            </a:pPr>
            <a:r>
              <a:rPr lang="fr-FR" sz="1600" dirty="0">
                <a:solidFill>
                  <a:srgbClr val="185969"/>
                </a:solidFill>
                <a:sym typeface="Arial"/>
              </a:rPr>
              <a:t>favorisent :</a:t>
            </a:r>
          </a:p>
          <a:p>
            <a:pPr marL="136922" indent="-136922" defTabSz="457200" eaLnBrk="0" hangingPunct="0">
              <a:spcBef>
                <a:spcPct val="0"/>
              </a:spcBef>
              <a:buClr>
                <a:srgbClr val="F79646"/>
              </a:buClr>
              <a:buSzPts val="1400"/>
              <a:buFont typeface="Arial"/>
              <a:buChar char="•"/>
              <a:defRPr>
                <a:solidFill>
                  <a:srgbClr val="F79646"/>
                </a:solidFill>
                <a:latin typeface="+mj-lt"/>
                <a:ea typeface="+mj-ea"/>
                <a:cs typeface="+mj-cs"/>
                <a:sym typeface="Arial"/>
              </a:defRPr>
            </a:pPr>
            <a:r>
              <a:rPr lang="fr-FR" sz="1600" dirty="0">
                <a:solidFill>
                  <a:srgbClr val="185969"/>
                </a:solidFill>
                <a:sym typeface="Arial"/>
              </a:rPr>
              <a:t>mixité sociale (axe 4)</a:t>
            </a:r>
          </a:p>
          <a:p>
            <a:pPr marL="136922" indent="-136922" defTabSz="457200" eaLnBrk="0" hangingPunct="0">
              <a:spcBef>
                <a:spcPct val="0"/>
              </a:spcBef>
              <a:buClr>
                <a:srgbClr val="F79646"/>
              </a:buClr>
              <a:buSzPts val="1400"/>
              <a:buFont typeface="Arial"/>
              <a:buChar char="•"/>
              <a:defRPr>
                <a:solidFill>
                  <a:srgbClr val="F79646"/>
                </a:solidFill>
                <a:latin typeface="+mj-lt"/>
                <a:ea typeface="+mj-ea"/>
                <a:cs typeface="+mj-cs"/>
                <a:sym typeface="Arial"/>
              </a:defRPr>
            </a:pPr>
            <a:r>
              <a:rPr lang="fr-FR" sz="1600" dirty="0">
                <a:solidFill>
                  <a:srgbClr val="185969"/>
                </a:solidFill>
                <a:sym typeface="Arial"/>
              </a:rPr>
              <a:t>inclusion (axe 4)</a:t>
            </a:r>
          </a:p>
        </p:txBody>
      </p:sp>
      <p:sp>
        <p:nvSpPr>
          <p:cNvPr id="279" name="Google Shape;257;p32"/>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graphicFrame>
        <p:nvGraphicFramePr>
          <p:cNvPr id="2" name="Diagramme 1">
            <a:extLst>
              <a:ext uri="{FF2B5EF4-FFF2-40B4-BE49-F238E27FC236}">
                <a16:creationId xmlns:a16="http://schemas.microsoft.com/office/drawing/2014/main" id="{F6603521-CDE9-46D4-8895-4D25482BBF7C}"/>
              </a:ext>
            </a:extLst>
          </p:cNvPr>
          <p:cNvGraphicFramePr/>
          <p:nvPr>
            <p:extLst>
              <p:ext uri="{D42A27DB-BD31-4B8C-83A1-F6EECF244321}">
                <p14:modId xmlns:p14="http://schemas.microsoft.com/office/powerpoint/2010/main" val="2823329877"/>
              </p:ext>
            </p:extLst>
          </p:nvPr>
        </p:nvGraphicFramePr>
        <p:xfrm>
          <a:off x="1339799" y="1351823"/>
          <a:ext cx="5435700" cy="3028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 name="Google Shape;293;p32"/>
          <p:cNvSpPr/>
          <p:nvPr/>
        </p:nvSpPr>
        <p:spPr>
          <a:xfrm>
            <a:off x="5941285" y="2721634"/>
            <a:ext cx="587576" cy="289325"/>
          </a:xfrm>
          <a:prstGeom prst="rightArrow">
            <a:avLst>
              <a:gd name="adj1" fmla="val 50000"/>
              <a:gd name="adj2" fmla="val 50000"/>
            </a:avLst>
          </a:prstGeom>
          <a:ln>
            <a:solidFill>
              <a:schemeClr val="accent6"/>
            </a:solidFill>
          </a:ln>
        </p:spPr>
        <p:style>
          <a:lnRef idx="2">
            <a:schemeClr val="accent4"/>
          </a:lnRef>
          <a:fillRef idx="1">
            <a:schemeClr val="lt1"/>
          </a:fillRef>
          <a:effectRef idx="0">
            <a:schemeClr val="accent4"/>
          </a:effectRef>
          <a:fontRef idx="minor">
            <a:schemeClr val="dk1"/>
          </a:fontRef>
        </p:style>
        <p:txBody>
          <a:bodyPr lIns="34289" tIns="34289" rIns="34289" bIns="34289" anchor="ctr"/>
          <a:lstStyle/>
          <a:p>
            <a:pPr algn="ctr">
              <a:defRPr sz="1800">
                <a:solidFill>
                  <a:srgbClr val="FFFFFF"/>
                </a:solidFill>
                <a:latin typeface="+mj-lt"/>
                <a:ea typeface="+mj-ea"/>
                <a:cs typeface="+mj-cs"/>
                <a:sym typeface="Arial"/>
              </a:defRPr>
            </a:pPr>
            <a:endParaRPr sz="1350"/>
          </a:p>
        </p:txBody>
      </p:sp>
      <p:sp>
        <p:nvSpPr>
          <p:cNvPr id="15" name="Espace réservé du contenu 5">
            <a:extLst>
              <a:ext uri="{FF2B5EF4-FFF2-40B4-BE49-F238E27FC236}">
                <a16:creationId xmlns:a16="http://schemas.microsoft.com/office/drawing/2014/main" id="{02579E39-3CBF-4970-B91B-93DE18295C8C}"/>
              </a:ext>
            </a:extLst>
          </p:cNvPr>
          <p:cNvSpPr txBox="1">
            <a:spLocks/>
          </p:cNvSpPr>
          <p:nvPr/>
        </p:nvSpPr>
        <p:spPr bwMode="auto">
          <a:xfrm>
            <a:off x="457200" y="971919"/>
            <a:ext cx="7200899" cy="52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92881" indent="-192881" algn="l" defTabSz="257175"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defTabSz="257175" rtl="0" eaLnBrk="1" fontAlgn="base" hangingPunct="1">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defTabSz="257175" rtl="0" eaLnBrk="1" fontAlgn="base" hangingPunct="1">
              <a:spcBef>
                <a:spcPct val="20000"/>
              </a:spcBef>
              <a:spcAft>
                <a:spcPct val="0"/>
              </a:spcAft>
              <a:buFont typeface="Arial" panose="020B0604020202020204" pitchFamily="34" charset="0"/>
              <a:buChar char="•"/>
              <a:defRPr sz="1350" kern="1200">
                <a:solidFill>
                  <a:schemeClr val="tx1"/>
                </a:solidFill>
                <a:latin typeface="+mn-lt"/>
                <a:ea typeface="+mn-ea"/>
                <a:cs typeface="+mn-cs"/>
              </a:defRPr>
            </a:lvl3pPr>
            <a:lvl4pPr marL="900113" indent="-128588" algn="l" defTabSz="257175" rtl="0" eaLnBrk="1" fontAlgn="base" hangingPunct="1">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defTabSz="257175" rtl="0" eaLnBrk="1" fontAlgn="base" hangingPunct="1">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pPr marL="0" indent="0">
              <a:buNone/>
            </a:pPr>
            <a:r>
              <a:rPr lang="fr-FR" dirty="0">
                <a:solidFill>
                  <a:srgbClr val="185969"/>
                </a:solidFill>
              </a:rPr>
              <a:t>Impact </a:t>
            </a:r>
            <a:r>
              <a:rPr lang="fr-FR" b="1" dirty="0">
                <a:solidFill>
                  <a:srgbClr val="185969"/>
                </a:solidFill>
              </a:rPr>
              <a:t>sur le groupe classe</a:t>
            </a:r>
            <a:endParaRPr lang="fr-BE" dirty="0">
              <a:solidFill>
                <a:srgbClr val="18596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217;p31">
            <a:extLst>
              <a:ext uri="{FF2B5EF4-FFF2-40B4-BE49-F238E27FC236}">
                <a16:creationId xmlns:a16="http://schemas.microsoft.com/office/drawing/2014/main" id="{F4567AD8-A6E2-4B2F-A829-7E7CFF870A25}"/>
              </a:ext>
            </a:extLst>
          </p:cNvPr>
          <p:cNvSpPr txBox="1">
            <a:spLocks noGrp="1"/>
          </p:cNvSpPr>
          <p:nvPr>
            <p:ph type="title"/>
          </p:nvPr>
        </p:nvSpPr>
        <p:spPr>
          <a:prstGeom prst="rect">
            <a:avLst/>
          </a:prstGeom>
        </p:spPr>
        <p:txBody>
          <a:bodyPr>
            <a:noAutofit/>
          </a:bodyPr>
          <a:lstStyle/>
          <a:p>
            <a:pPr algn="just">
              <a:defRPr sz="2400">
                <a:solidFill>
                  <a:srgbClr val="185969"/>
                </a:solidFill>
              </a:defRPr>
            </a:pPr>
            <a:r>
              <a:rPr lang="fr-FR" sz="3200" b="1" dirty="0"/>
              <a:t>Climat scolaire positif</a:t>
            </a:r>
            <a:endParaRPr sz="3200" b="1" dirty="0"/>
          </a:p>
        </p:txBody>
      </p:sp>
      <p:sp>
        <p:nvSpPr>
          <p:cNvPr id="313" name="Google Shape;302;p33"/>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graphicFrame>
        <p:nvGraphicFramePr>
          <p:cNvPr id="312" name="Google Shape;300;p33"/>
          <p:cNvGraphicFramePr/>
          <p:nvPr>
            <p:extLst>
              <p:ext uri="{D42A27DB-BD31-4B8C-83A1-F6EECF244321}">
                <p14:modId xmlns:p14="http://schemas.microsoft.com/office/powerpoint/2010/main" val="184046838"/>
              </p:ext>
            </p:extLst>
          </p:nvPr>
        </p:nvGraphicFramePr>
        <p:xfrm>
          <a:off x="1485900" y="1735967"/>
          <a:ext cx="6172200" cy="2010357"/>
        </p:xfrm>
        <a:graphic>
          <a:graphicData uri="http://schemas.openxmlformats.org/drawingml/2006/table">
            <a:tbl>
              <a:tblPr firstRow="1">
                <a:tableStyleId>{4C3C2611-4C71-4FC5-86AE-919BDF0F9419}</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312919">
                <a:tc>
                  <a:txBody>
                    <a:bodyPr/>
                    <a:lstStyle/>
                    <a:p>
                      <a:pPr algn="ctr">
                        <a:defRPr sz="1800" b="0">
                          <a:solidFill>
                            <a:srgbClr val="000000"/>
                          </a:solidFill>
                        </a:defRPr>
                      </a:pPr>
                      <a:r>
                        <a:rPr lang="fr-BE" sz="1400" b="1" noProof="0">
                          <a:solidFill>
                            <a:srgbClr val="FFFFFF"/>
                          </a:solidFill>
                        </a:rPr>
                        <a:t>Réduit</a:t>
                      </a:r>
                    </a:p>
                  </a:txBody>
                  <a:tcPr marL="34294" marR="34294" marT="34294" marB="34294" horzOverflow="overflow">
                    <a:lnL w="12700">
                      <a:solidFill>
                        <a:schemeClr val="accent6"/>
                      </a:solidFill>
                    </a:lnL>
                  </a:tcPr>
                </a:tc>
                <a:tc>
                  <a:txBody>
                    <a:bodyPr/>
                    <a:lstStyle/>
                    <a:p>
                      <a:pPr algn="ctr">
                        <a:defRPr sz="1800"/>
                      </a:pPr>
                      <a:r>
                        <a:rPr lang="fr-BE" sz="1400" noProof="0"/>
                        <a:t>Améliore </a:t>
                      </a:r>
                      <a:r>
                        <a:rPr lang="fr-BE" sz="1100" noProof="0"/>
                        <a:t>(axe 2)</a:t>
                      </a:r>
                    </a:p>
                  </a:txBody>
                  <a:tcPr marL="34294" marR="34294" marT="34294" marB="34294" horzOverflow="overflow">
                    <a:lnR w="12700">
                      <a:solidFill>
                        <a:schemeClr val="accent6"/>
                      </a:solidFill>
                    </a:lnR>
                  </a:tcPr>
                </a:tc>
                <a:extLst>
                  <a:ext uri="{0D108BD9-81ED-4DB2-BD59-A6C34878D82A}">
                    <a16:rowId xmlns:a16="http://schemas.microsoft.com/office/drawing/2014/main" val="10000"/>
                  </a:ext>
                </a:extLst>
              </a:tr>
              <a:tr h="1697438">
                <a:tc>
                  <a:txBody>
                    <a:bodyPr/>
                    <a:lstStyle/>
                    <a:p>
                      <a:pPr algn="l">
                        <a:defRPr sz="1600"/>
                      </a:pPr>
                      <a:endParaRPr lang="fr-BE" sz="1200" noProof="0"/>
                    </a:p>
                    <a:p>
                      <a:pPr marL="171450" indent="-171450" algn="l">
                        <a:buClr>
                          <a:schemeClr val="accent6"/>
                        </a:buClr>
                        <a:buSzPts val="1600"/>
                        <a:buFont typeface="Arial" panose="020B0604020202020204" pitchFamily="34" charset="0"/>
                        <a:buChar char="•"/>
                        <a:defRPr sz="1600">
                          <a:solidFill>
                            <a:schemeClr val="accent6"/>
                          </a:solidFill>
                        </a:defRPr>
                      </a:pPr>
                      <a:r>
                        <a:rPr lang="fr-BE" sz="1200" noProof="0"/>
                        <a:t>décrochage professionnel</a:t>
                      </a:r>
                    </a:p>
                    <a:p>
                      <a:pPr marL="171450" indent="-171450" algn="l">
                        <a:buClr>
                          <a:schemeClr val="accent6"/>
                        </a:buClr>
                        <a:buSzPts val="1600"/>
                        <a:buFont typeface="Arial" panose="020B0604020202020204" pitchFamily="34" charset="0"/>
                        <a:buChar char="•"/>
                        <a:defRPr sz="1600">
                          <a:solidFill>
                            <a:schemeClr val="accent6"/>
                          </a:solidFill>
                        </a:defRPr>
                      </a:pPr>
                      <a:r>
                        <a:rPr lang="fr-BE" sz="1200" noProof="0"/>
                        <a:t>burn out</a:t>
                      </a:r>
                    </a:p>
                    <a:p>
                      <a:pPr marL="171450" indent="-171450" algn="l">
                        <a:buClr>
                          <a:schemeClr val="accent6"/>
                        </a:buClr>
                        <a:buSzPts val="1600"/>
                        <a:buFont typeface="Arial" panose="020B0604020202020204" pitchFamily="34" charset="0"/>
                        <a:buChar char="•"/>
                        <a:defRPr sz="1600">
                          <a:solidFill>
                            <a:schemeClr val="accent6"/>
                          </a:solidFill>
                        </a:defRPr>
                      </a:pPr>
                      <a:r>
                        <a:rPr lang="fr-BE" sz="1200" noProof="0"/>
                        <a:t>dépression</a:t>
                      </a:r>
                    </a:p>
                  </a:txBody>
                  <a:tcPr marL="34294" marR="34294" marT="34294" marB="34294" horzOverflow="overflow">
                    <a:lnL w="12700">
                      <a:solidFill>
                        <a:schemeClr val="accent6"/>
                      </a:solidFill>
                    </a:lnL>
                    <a:solidFill>
                      <a:srgbClr val="F2F2F2"/>
                    </a:solidFill>
                  </a:tcPr>
                </a:tc>
                <a:tc>
                  <a:txBody>
                    <a:bodyPr/>
                    <a:lstStyle/>
                    <a:p>
                      <a:pPr indent="101600" algn="l">
                        <a:defRPr sz="1600"/>
                      </a:pPr>
                      <a:endParaRPr lang="fr-BE" sz="1200" noProof="0" dirty="0"/>
                    </a:p>
                    <a:p>
                      <a:pPr marL="171450" indent="-171450" algn="l">
                        <a:buClr>
                          <a:schemeClr val="accent6"/>
                        </a:buClr>
                        <a:buSzPts val="1600"/>
                        <a:buFont typeface="Arial" panose="020B0604020202020204" pitchFamily="34" charset="0"/>
                        <a:buChar char="•"/>
                        <a:defRPr sz="1600">
                          <a:solidFill>
                            <a:schemeClr val="accent6"/>
                          </a:solidFill>
                        </a:defRPr>
                      </a:pPr>
                      <a:r>
                        <a:rPr lang="fr-BE" sz="1200" noProof="0" dirty="0"/>
                        <a:t>stabilité de l’équipe</a:t>
                      </a:r>
                    </a:p>
                    <a:p>
                      <a:pPr marL="171450" indent="-171450" algn="l">
                        <a:buClr>
                          <a:schemeClr val="accent6"/>
                        </a:buClr>
                        <a:buSzPts val="1600"/>
                        <a:buFont typeface="Arial" panose="020B0604020202020204" pitchFamily="34" charset="0"/>
                        <a:buChar char="•"/>
                        <a:defRPr sz="1600">
                          <a:solidFill>
                            <a:schemeClr val="accent6"/>
                          </a:solidFill>
                        </a:defRPr>
                      </a:pPr>
                      <a:r>
                        <a:rPr lang="fr-BE" sz="1200" noProof="0" dirty="0"/>
                        <a:t>qualité de l’enseignement</a:t>
                      </a:r>
                    </a:p>
                    <a:p>
                      <a:pPr marL="171450" indent="-171450" algn="l">
                        <a:buClr>
                          <a:schemeClr val="accent6"/>
                        </a:buClr>
                        <a:buSzPts val="1600"/>
                        <a:buFont typeface="Arial" panose="020B0604020202020204" pitchFamily="34" charset="0"/>
                        <a:buChar char="•"/>
                        <a:defRPr sz="1600">
                          <a:solidFill>
                            <a:schemeClr val="accent6"/>
                          </a:solidFill>
                        </a:defRPr>
                      </a:pPr>
                      <a:r>
                        <a:rPr lang="fr-BE" sz="1200" noProof="0" dirty="0"/>
                        <a:t>développement de pratiques collaboratives</a:t>
                      </a:r>
                    </a:p>
                    <a:p>
                      <a:pPr marL="171450" indent="-171450" algn="l">
                        <a:buClr>
                          <a:schemeClr val="accent6"/>
                        </a:buClr>
                        <a:buSzPts val="1600"/>
                        <a:buFont typeface="Arial" panose="020B0604020202020204" pitchFamily="34" charset="0"/>
                        <a:buChar char="•"/>
                        <a:defRPr sz="1600">
                          <a:solidFill>
                            <a:schemeClr val="accent6"/>
                          </a:solidFill>
                        </a:defRPr>
                      </a:pPr>
                      <a:r>
                        <a:rPr lang="fr-BE" sz="1200" noProof="0" dirty="0"/>
                        <a:t>soutien et intégration des enseignants débutants</a:t>
                      </a:r>
                    </a:p>
                    <a:p>
                      <a:pPr marL="171450" indent="-171450" algn="l">
                        <a:buClr>
                          <a:schemeClr val="accent6"/>
                        </a:buClr>
                        <a:buSzPts val="1600"/>
                        <a:buFont typeface="Arial" panose="020B0604020202020204" pitchFamily="34" charset="0"/>
                        <a:buChar char="•"/>
                        <a:defRPr sz="1600">
                          <a:solidFill>
                            <a:schemeClr val="accent6"/>
                          </a:solidFill>
                        </a:defRPr>
                      </a:pPr>
                      <a:r>
                        <a:rPr lang="fr-BE" sz="1200" noProof="0" dirty="0"/>
                        <a:t>développement d’une véritable communauté éducative</a:t>
                      </a:r>
                    </a:p>
                  </a:txBody>
                  <a:tcPr marL="34294" marR="34294" marT="34294" marB="34294" horzOverflow="overflow">
                    <a:lnR w="12700">
                      <a:solidFill>
                        <a:schemeClr val="accent6"/>
                      </a:solidFill>
                    </a:lnR>
                    <a:solidFill>
                      <a:srgbClr val="F2F2F2"/>
                    </a:solidFill>
                  </a:tcPr>
                </a:tc>
                <a:extLst>
                  <a:ext uri="{0D108BD9-81ED-4DB2-BD59-A6C34878D82A}">
                    <a16:rowId xmlns:a16="http://schemas.microsoft.com/office/drawing/2014/main" val="10001"/>
                  </a:ext>
                </a:extLst>
              </a:tr>
            </a:tbl>
          </a:graphicData>
        </a:graphic>
      </p:graphicFrame>
      <p:sp>
        <p:nvSpPr>
          <p:cNvPr id="6" name="Espace réservé du contenu 5">
            <a:extLst>
              <a:ext uri="{FF2B5EF4-FFF2-40B4-BE49-F238E27FC236}">
                <a16:creationId xmlns:a16="http://schemas.microsoft.com/office/drawing/2014/main" id="{19EA90D5-942F-45A9-B962-16D79D6A8FE0}"/>
              </a:ext>
            </a:extLst>
          </p:cNvPr>
          <p:cNvSpPr txBox="1">
            <a:spLocks/>
          </p:cNvSpPr>
          <p:nvPr/>
        </p:nvSpPr>
        <p:spPr bwMode="auto">
          <a:xfrm>
            <a:off x="457200" y="971919"/>
            <a:ext cx="7200899" cy="34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92881" indent="-192881" algn="l" defTabSz="257175"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defTabSz="257175" rtl="0" eaLnBrk="1" fontAlgn="base" hangingPunct="1">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defTabSz="257175" rtl="0" eaLnBrk="1" fontAlgn="base" hangingPunct="1">
              <a:spcBef>
                <a:spcPct val="20000"/>
              </a:spcBef>
              <a:spcAft>
                <a:spcPct val="0"/>
              </a:spcAft>
              <a:buFont typeface="Arial" panose="020B0604020202020204" pitchFamily="34" charset="0"/>
              <a:buChar char="•"/>
              <a:defRPr sz="1350" kern="1200">
                <a:solidFill>
                  <a:schemeClr val="tx1"/>
                </a:solidFill>
                <a:latin typeface="+mn-lt"/>
                <a:ea typeface="+mn-ea"/>
                <a:cs typeface="+mn-cs"/>
              </a:defRPr>
            </a:lvl3pPr>
            <a:lvl4pPr marL="900113" indent="-128588" algn="l" defTabSz="257175" rtl="0" eaLnBrk="1" fontAlgn="base" hangingPunct="1">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defTabSz="257175" rtl="0" eaLnBrk="1" fontAlgn="base" hangingPunct="1">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a:lstStyle>
          <a:p>
            <a:pPr marL="0" indent="0">
              <a:buNone/>
            </a:pPr>
            <a:r>
              <a:rPr lang="fr-FR" dirty="0">
                <a:solidFill>
                  <a:srgbClr val="185969"/>
                </a:solidFill>
              </a:rPr>
              <a:t>Impact </a:t>
            </a:r>
            <a:r>
              <a:rPr lang="fr-FR" b="1" dirty="0">
                <a:solidFill>
                  <a:srgbClr val="185969"/>
                </a:solidFill>
              </a:rPr>
              <a:t>sur les enseignants</a:t>
            </a:r>
            <a:endParaRPr lang="fr-BE" dirty="0">
              <a:solidFill>
                <a:srgbClr val="18596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Google Shape;307;p34"/>
          <p:cNvSpPr txBox="1">
            <a:spLocks noGrp="1"/>
          </p:cNvSpPr>
          <p:nvPr>
            <p:ph type="title"/>
          </p:nvPr>
        </p:nvSpPr>
        <p:spPr>
          <a:prstGeom prst="rect">
            <a:avLst/>
          </a:prstGeom>
        </p:spPr>
        <p:txBody>
          <a:bodyPr>
            <a:normAutofit/>
          </a:bodyPr>
          <a:lstStyle>
            <a:lvl1pPr algn="just">
              <a:defRPr sz="3000">
                <a:solidFill>
                  <a:srgbClr val="185969"/>
                </a:solidFill>
              </a:defRPr>
            </a:lvl1pPr>
          </a:lstStyle>
          <a:p>
            <a:r>
              <a:rPr lang="fr-FR" sz="3200" b="1" dirty="0"/>
              <a:t>Éléments constitutifs du climat scolaire</a:t>
            </a:r>
          </a:p>
        </p:txBody>
      </p:sp>
      <p:sp>
        <p:nvSpPr>
          <p:cNvPr id="329" name="Google Shape;324;p34"/>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graphicFrame>
        <p:nvGraphicFramePr>
          <p:cNvPr id="5" name="Diagramme 4">
            <a:extLst>
              <a:ext uri="{FF2B5EF4-FFF2-40B4-BE49-F238E27FC236}">
                <a16:creationId xmlns:a16="http://schemas.microsoft.com/office/drawing/2014/main" id="{1D95F149-5A99-4444-9F85-57CD0179A7B1}"/>
              </a:ext>
            </a:extLst>
          </p:cNvPr>
          <p:cNvGraphicFramePr/>
          <p:nvPr>
            <p:extLst>
              <p:ext uri="{D42A27DB-BD31-4B8C-83A1-F6EECF244321}">
                <p14:modId xmlns:p14="http://schemas.microsoft.com/office/powerpoint/2010/main" val="3791746419"/>
              </p:ext>
            </p:extLst>
          </p:nvPr>
        </p:nvGraphicFramePr>
        <p:xfrm>
          <a:off x="1617618" y="1179164"/>
          <a:ext cx="6002382" cy="3325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584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itre 1"/>
          <p:cNvSpPr txBox="1">
            <a:spLocks noGrp="1"/>
          </p:cNvSpPr>
          <p:nvPr>
            <p:ph type="title"/>
          </p:nvPr>
        </p:nvSpPr>
        <p:spPr>
          <a:prstGeom prst="rect">
            <a:avLst/>
          </a:prstGeom>
        </p:spPr>
        <p:txBody>
          <a:bodyPr/>
          <a:lstStyle>
            <a:lvl1pPr>
              <a:defRPr sz="3200">
                <a:solidFill>
                  <a:srgbClr val="175869"/>
                </a:solidFill>
              </a:defRPr>
            </a:lvl1pPr>
          </a:lstStyle>
          <a:p>
            <a:pPr algn="l"/>
            <a:r>
              <a:rPr b="1" dirty="0" err="1"/>
              <a:t>L’action</a:t>
            </a:r>
            <a:r>
              <a:rPr b="1" dirty="0"/>
              <a:t> de BALE</a:t>
            </a:r>
          </a:p>
        </p:txBody>
      </p:sp>
      <p:sp>
        <p:nvSpPr>
          <p:cNvPr id="387" name="Espace réservé du numéro de diapositive 3"/>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graphicFrame>
        <p:nvGraphicFramePr>
          <p:cNvPr id="28" name="Diagramme 27">
            <a:extLst>
              <a:ext uri="{FF2B5EF4-FFF2-40B4-BE49-F238E27FC236}">
                <a16:creationId xmlns:a16="http://schemas.microsoft.com/office/drawing/2014/main" id="{7AEADA0C-533A-48C1-8669-011A71D35A48}"/>
              </a:ext>
            </a:extLst>
          </p:cNvPr>
          <p:cNvGraphicFramePr/>
          <p:nvPr>
            <p:extLst>
              <p:ext uri="{D42A27DB-BD31-4B8C-83A1-F6EECF244321}">
                <p14:modId xmlns:p14="http://schemas.microsoft.com/office/powerpoint/2010/main" val="1603343104"/>
              </p:ext>
            </p:extLst>
          </p:nvPr>
        </p:nvGraphicFramePr>
        <p:xfrm>
          <a:off x="1832067" y="722217"/>
          <a:ext cx="5633357" cy="3683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919047"/>
      </p:ext>
    </p:extLst>
  </p:cSld>
  <p:clrMapOvr>
    <a:masterClrMapping/>
  </p:clrMapOvr>
</p:sld>
</file>

<file path=ppt/theme/theme1.xml><?xml version="1.0" encoding="utf-8"?>
<a:theme xmlns:a="http://schemas.openxmlformats.org/drawingml/2006/main" name="Espaces récré 04022020 PowerPoint Modèl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paces récré 04022020 PowerPoint Modèle" id="{7A2FB5CB-7051-452B-B9AD-745FA00AF50B}" vid="{30256579-4209-4253-B81F-AF080C793E92}"/>
    </a:ext>
  </a:extLst>
</a:theme>
</file>

<file path=ppt/theme/theme2.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paces récré 04022020 PowerPoint Modèle" id="{7A2FB5CB-7051-452B-B9AD-745FA00AF50B}" vid="{1BD4E95E-C9AD-4F49-B883-16AE90559670}"/>
    </a:ext>
  </a:extLst>
</a:theme>
</file>

<file path=ppt/theme/theme3.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paces récré 04022020 PowerPoint Modèle" id="{7A2FB5CB-7051-452B-B9AD-745FA00AF50B}" vid="{DBF05E81-6AD7-4D23-B706-45A4777F054D}"/>
    </a:ext>
  </a:extLst>
</a:theme>
</file>

<file path=ppt/theme/theme4.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76C5EF"/>
      </a:accent1>
      <a:accent2>
        <a:srgbClr val="FEA022"/>
      </a:accent2>
      <a:accent3>
        <a:srgbClr val="FF6700"/>
      </a:accent3>
      <a:accent4>
        <a:srgbClr val="70A525"/>
      </a:accent4>
      <a:accent5>
        <a:srgbClr val="A5D848"/>
      </a:accent5>
      <a:accent6>
        <a:srgbClr val="20768C"/>
      </a:accent6>
      <a:hlink>
        <a:srgbClr val="0000FF"/>
      </a:hlink>
      <a:folHlink>
        <a:srgbClr val="FF00FF"/>
      </a:folHlink>
    </a:clrScheme>
    <a:fontScheme name="Thème Office">
      <a:majorFont>
        <a:latin typeface="Arial"/>
        <a:ea typeface="Arial"/>
        <a:cs typeface="Arial"/>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Espaces récré 04022020 PowerPoint Modèle</Template>
  <TotalTime>2194</TotalTime>
  <Words>3486</Words>
  <Application>Microsoft Office PowerPoint</Application>
  <PresentationFormat>Affichage à l'écran (16:9)</PresentationFormat>
  <Paragraphs>480</Paragraphs>
  <Slides>49</Slides>
  <Notes>0</Notes>
  <HiddenSlides>0</HiddenSlides>
  <MMClips>0</MMClips>
  <ScaleCrop>false</ScaleCrop>
  <HeadingPairs>
    <vt:vector size="6" baseType="variant">
      <vt:variant>
        <vt:lpstr>Polices utilisées</vt:lpstr>
      </vt:variant>
      <vt:variant>
        <vt:i4>2</vt:i4>
      </vt:variant>
      <vt:variant>
        <vt:lpstr>Thème</vt:lpstr>
      </vt:variant>
      <vt:variant>
        <vt:i4>3</vt:i4>
      </vt:variant>
      <vt:variant>
        <vt:lpstr>Titres des diapositives</vt:lpstr>
      </vt:variant>
      <vt:variant>
        <vt:i4>49</vt:i4>
      </vt:variant>
    </vt:vector>
  </HeadingPairs>
  <TitlesOfParts>
    <vt:vector size="54" baseType="lpstr">
      <vt:lpstr>Arial</vt:lpstr>
      <vt:lpstr>Calibri</vt:lpstr>
      <vt:lpstr>Espaces récré 04022020 PowerPoint Modèle</vt:lpstr>
      <vt:lpstr>1_Conception personnalisée</vt:lpstr>
      <vt:lpstr>Conception personnalisée</vt:lpstr>
      <vt:lpstr> Le projet BALE pour le climat scolaire</vt:lpstr>
      <vt:lpstr>La bienveillance à l’école</vt:lpstr>
      <vt:lpstr>Bienveillance et climat scolaire</vt:lpstr>
      <vt:lpstr>Climat scolaire positif</vt:lpstr>
      <vt:lpstr>Climat scolaire positif</vt:lpstr>
      <vt:lpstr>Climat scolaire positif</vt:lpstr>
      <vt:lpstr>Climat scolaire positif</vt:lpstr>
      <vt:lpstr>Éléments constitutifs du climat scolaire</vt:lpstr>
      <vt:lpstr>L’action de BALE</vt:lpstr>
      <vt:lpstr>BALE rencontre les objectifs du Pacte pour un enseignement d’excellence</vt:lpstr>
      <vt:lpstr>Axes du Pacte et climat scolaire</vt:lpstr>
      <vt:lpstr>Climat scolaire positif et objectifs du Pacte</vt:lpstr>
      <vt:lpstr>Présentation PowerPoint</vt:lpstr>
      <vt:lpstr>méthode</vt:lpstr>
      <vt:lpstr>Les personnes</vt:lpstr>
      <vt:lpstr>Le cercle de parole « magique, de confiance »</vt:lpstr>
      <vt:lpstr>Présentation PowerPoint</vt:lpstr>
      <vt:lpstr>Présentation PowerPoint</vt:lpstr>
      <vt:lpstr>Un processus l’air de rien</vt:lpstr>
      <vt:lpstr>En classe (hors cercles) </vt:lpstr>
      <vt:lpstr>L’institution</vt:lpstr>
      <vt:lpstr>L’Ecole citoyenne</vt:lpstr>
      <vt:lpstr>L’Ecole citoyenne</vt:lpstr>
      <vt:lpstr>Les lieux intermédiaires</vt:lpstr>
      <vt:lpstr>Habiter son école</vt:lpstr>
      <vt:lpstr>Les acteurs parascolaires</vt:lpstr>
      <vt:lpstr>Parents partenaires</vt:lpstr>
      <vt:lpstr>Les modules</vt:lpstr>
      <vt:lpstr>Les modules: le catalogue des formations</vt:lpstr>
      <vt:lpstr>Partenariat avec les écoles</vt:lpstr>
      <vt:lpstr>Accord de partenariat</vt:lpstr>
      <vt:lpstr>Concrètement en année 1 </vt:lpstr>
      <vt:lpstr>Concrètement sur 3 ans (voir catalogue des formations)</vt:lpstr>
      <vt:lpstr>Les effets de la formation </vt:lpstr>
      <vt:lpstr>Ce qui singularise BALE</vt:lpstr>
      <vt:lpstr>Les écoles partenaires</vt:lpstr>
      <vt:lpstr>Evaluation de la formation BALE</vt:lpstr>
      <vt:lpstr>Les résultats </vt:lpstr>
      <vt:lpstr>En chiffres (enseignants)</vt:lpstr>
      <vt:lpstr>En chiffres (constats d’enseignants)</vt:lpstr>
      <vt:lpstr>En chiffres (enfants)</vt:lpstr>
      <vt:lpstr>Enfants - Quelques faits saillants</vt:lpstr>
      <vt:lpstr>Enfants - Quelques faits saillants</vt:lpstr>
      <vt:lpstr>Enseignants - Témoignages et avis (Relations)</vt:lpstr>
      <vt:lpstr>Enseignants - Témoignages et avis (Relations)</vt:lpstr>
      <vt:lpstr>Les résultats - en résumé…</vt:lpstr>
      <vt:lpstr>Objectifs en cours</vt:lpstr>
      <vt:lpstr>Les partenaires de BALE</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dc:creator>
  <cp:lastModifiedBy>Bienveillance Ecole</cp:lastModifiedBy>
  <cp:revision>83</cp:revision>
  <cp:lastPrinted>2019-12-17T22:01:01Z</cp:lastPrinted>
  <dcterms:modified xsi:type="dcterms:W3CDTF">2020-02-10T08:23:34Z</dcterms:modified>
</cp:coreProperties>
</file>