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0" r:id="rId2"/>
    <p:sldMasterId id="2147483684" r:id="rId3"/>
    <p:sldMasterId id="2147483696" r:id="rId4"/>
    <p:sldMasterId id="2147483708" r:id="rId5"/>
    <p:sldMasterId id="2147483720" r:id="rId6"/>
    <p:sldMasterId id="2147483732" r:id="rId7"/>
    <p:sldMasterId id="2147483744" r:id="rId8"/>
  </p:sldMasterIdLst>
  <p:notesMasterIdLst>
    <p:notesMasterId r:id="rId37"/>
  </p:notesMasterIdLst>
  <p:handoutMasterIdLst>
    <p:handoutMasterId r:id="rId38"/>
  </p:handoutMasterIdLst>
  <p:sldIdLst>
    <p:sldId id="326" r:id="rId9"/>
    <p:sldId id="270" r:id="rId10"/>
    <p:sldId id="344" r:id="rId11"/>
    <p:sldId id="308" r:id="rId12"/>
    <p:sldId id="291" r:id="rId13"/>
    <p:sldId id="309" r:id="rId14"/>
    <p:sldId id="274" r:id="rId15"/>
    <p:sldId id="275" r:id="rId16"/>
    <p:sldId id="339" r:id="rId17"/>
    <p:sldId id="336" r:id="rId18"/>
    <p:sldId id="333" r:id="rId19"/>
    <p:sldId id="319" r:id="rId20"/>
    <p:sldId id="320" r:id="rId21"/>
    <p:sldId id="277" r:id="rId22"/>
    <p:sldId id="345" r:id="rId23"/>
    <p:sldId id="346" r:id="rId24"/>
    <p:sldId id="316" r:id="rId25"/>
    <p:sldId id="278" r:id="rId26"/>
    <p:sldId id="347" r:id="rId27"/>
    <p:sldId id="348" r:id="rId28"/>
    <p:sldId id="322" r:id="rId29"/>
    <p:sldId id="335" r:id="rId30"/>
    <p:sldId id="349" r:id="rId31"/>
    <p:sldId id="324" r:id="rId32"/>
    <p:sldId id="350" r:id="rId33"/>
    <p:sldId id="351" r:id="rId34"/>
    <p:sldId id="352" r:id="rId35"/>
    <p:sldId id="341"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 Roland" initials="MR" lastIdx="1" clrIdx="0">
    <p:extLst/>
  </p:cmAuthor>
  <p:cmAuthor id="2" name="Anne-Marie Offerman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49A"/>
    <a:srgbClr val="198AC6"/>
    <a:srgbClr val="64294B"/>
    <a:srgbClr val="E05DA9"/>
    <a:srgbClr val="85236D"/>
    <a:srgbClr val="A22B84"/>
    <a:srgbClr val="00C000"/>
    <a:srgbClr val="218F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53"/>
  </p:normalViewPr>
  <p:slideViewPr>
    <p:cSldViewPr snapToGrid="0" snapToObjects="1">
      <p:cViewPr varScale="1">
        <p:scale>
          <a:sx n="129" d="100"/>
          <a:sy n="129" d="100"/>
        </p:scale>
        <p:origin x="200" y="1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 Id="rId4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D3BBD-0B10-DD49-8F6C-D3854C236F97}" type="doc">
      <dgm:prSet loTypeId="urn:microsoft.com/office/officeart/2005/8/layout/vList3" loCatId="" qsTypeId="urn:microsoft.com/office/officeart/2005/8/quickstyle/simple1" qsCatId="simple" csTypeId="urn:microsoft.com/office/officeart/2005/8/colors/accent4_2" csCatId="accent4" phldr="1"/>
      <dgm:spPr/>
      <dgm:t>
        <a:bodyPr/>
        <a:lstStyle/>
        <a:p>
          <a:endParaRPr lang="fr-FR"/>
        </a:p>
      </dgm:t>
    </dgm:pt>
    <dgm:pt modelId="{FFE0CD0C-2E5F-CD46-B798-D0D520DDA8A8}">
      <dgm:prSet phldrT="[Texte]" custT="1"/>
      <dgm:spPr>
        <a:solidFill>
          <a:srgbClr val="85236D"/>
        </a:solidFill>
      </dgm:spPr>
      <dgm:t>
        <a:bodyPr/>
        <a:lstStyle/>
        <a:p>
          <a:r>
            <a:rPr lang="fr-BE" dirty="0"/>
            <a:t>Prévalence</a:t>
          </a:r>
          <a:endParaRPr lang="fr-FR" dirty="0"/>
        </a:p>
      </dgm:t>
    </dgm:pt>
    <dgm:pt modelId="{0850309B-9A70-F340-8D81-B9C43BDB50EF}" type="parTrans" cxnId="{77DC7890-5A8B-AA4C-95DB-0C956D6A52F2}">
      <dgm:prSet/>
      <dgm:spPr/>
      <dgm:t>
        <a:bodyPr/>
        <a:lstStyle/>
        <a:p>
          <a:endParaRPr lang="fr-FR"/>
        </a:p>
      </dgm:t>
    </dgm:pt>
    <dgm:pt modelId="{10D31B0F-D665-4E40-AD03-670403003111}" type="sibTrans" cxnId="{77DC7890-5A8B-AA4C-95DB-0C956D6A52F2}">
      <dgm:prSet/>
      <dgm:spPr/>
      <dgm:t>
        <a:bodyPr/>
        <a:lstStyle/>
        <a:p>
          <a:endParaRPr lang="fr-FR"/>
        </a:p>
      </dgm:t>
    </dgm:pt>
    <dgm:pt modelId="{9CE3CDD9-0AE3-694B-AF37-29766381A2D7}">
      <dgm:prSet phldrT="[Texte]"/>
      <dgm:spPr>
        <a:solidFill>
          <a:srgbClr val="85236D"/>
        </a:solidFill>
      </dgm:spPr>
      <dgm:t>
        <a:bodyPr/>
        <a:lstStyle/>
        <a:p>
          <a:r>
            <a:rPr lang="fr-FR" dirty="0"/>
            <a:t>Impacts sur la santé</a:t>
          </a:r>
        </a:p>
      </dgm:t>
    </dgm:pt>
    <dgm:pt modelId="{201FF723-4D82-C149-9675-2668CB866CDC}" type="parTrans" cxnId="{6104215E-C981-4947-8365-987B600BDFFB}">
      <dgm:prSet/>
      <dgm:spPr/>
      <dgm:t>
        <a:bodyPr/>
        <a:lstStyle/>
        <a:p>
          <a:endParaRPr lang="fr-FR"/>
        </a:p>
      </dgm:t>
    </dgm:pt>
    <dgm:pt modelId="{EA80C593-22E6-7F4D-AE46-41E4103E49F2}" type="sibTrans" cxnId="{6104215E-C981-4947-8365-987B600BDFFB}">
      <dgm:prSet/>
      <dgm:spPr/>
      <dgm:t>
        <a:bodyPr/>
        <a:lstStyle/>
        <a:p>
          <a:endParaRPr lang="fr-FR"/>
        </a:p>
      </dgm:t>
    </dgm:pt>
    <dgm:pt modelId="{4CD7C785-A6E6-A145-BD34-B9B1A17CB4ED}">
      <dgm:prSet phldrT="[Texte]"/>
      <dgm:spPr>
        <a:solidFill>
          <a:srgbClr val="85236D"/>
        </a:solidFill>
      </dgm:spPr>
      <dgm:t>
        <a:bodyPr/>
        <a:lstStyle/>
        <a:p>
          <a:r>
            <a:rPr lang="fr-FR" dirty="0"/>
            <a:t>Concepts-clés</a:t>
          </a:r>
        </a:p>
      </dgm:t>
    </dgm:pt>
    <dgm:pt modelId="{09184D5A-2955-2845-B2E1-E978E510EAEB}" type="parTrans" cxnId="{602E7C1E-221F-EF4E-AB12-F20D275217EF}">
      <dgm:prSet/>
      <dgm:spPr/>
      <dgm:t>
        <a:bodyPr/>
        <a:lstStyle/>
        <a:p>
          <a:endParaRPr lang="fr-FR"/>
        </a:p>
      </dgm:t>
    </dgm:pt>
    <dgm:pt modelId="{94893A86-9E35-8343-B835-4B984459DA60}" type="sibTrans" cxnId="{602E7C1E-221F-EF4E-AB12-F20D275217EF}">
      <dgm:prSet/>
      <dgm:spPr/>
      <dgm:t>
        <a:bodyPr/>
        <a:lstStyle/>
        <a:p>
          <a:endParaRPr lang="fr-FR"/>
        </a:p>
      </dgm:t>
    </dgm:pt>
    <dgm:pt modelId="{3B6D30E6-E77D-DD46-89F9-21407E59020E}" type="pres">
      <dgm:prSet presAssocID="{E96D3BBD-0B10-DD49-8F6C-D3854C236F97}" presName="linearFlow" presStyleCnt="0">
        <dgm:presLayoutVars>
          <dgm:dir/>
          <dgm:resizeHandles val="exact"/>
        </dgm:presLayoutVars>
      </dgm:prSet>
      <dgm:spPr/>
      <dgm:t>
        <a:bodyPr/>
        <a:lstStyle/>
        <a:p>
          <a:endParaRPr lang="fr-FR"/>
        </a:p>
      </dgm:t>
    </dgm:pt>
    <dgm:pt modelId="{3EE71EED-F2C2-AF4C-96AD-2CBD89B0493E}" type="pres">
      <dgm:prSet presAssocID="{FFE0CD0C-2E5F-CD46-B798-D0D520DDA8A8}" presName="composite" presStyleCnt="0"/>
      <dgm:spPr/>
    </dgm:pt>
    <dgm:pt modelId="{2F20BFDD-D057-284F-B0BB-9F17AE796CC9}" type="pres">
      <dgm:prSet presAssocID="{FFE0CD0C-2E5F-CD46-B798-D0D520DDA8A8}" presName="imgShp" presStyleLbl="fgImgPlace1" presStyleIdx="0" presStyleCnt="3"/>
      <dgm:spPr/>
    </dgm:pt>
    <dgm:pt modelId="{B33AE833-FDAE-E441-A4E6-F97531ACF6CE}" type="pres">
      <dgm:prSet presAssocID="{FFE0CD0C-2E5F-CD46-B798-D0D520DDA8A8}" presName="txShp" presStyleLbl="node1" presStyleIdx="0" presStyleCnt="3" custLinFactNeighborX="241">
        <dgm:presLayoutVars>
          <dgm:bulletEnabled val="1"/>
        </dgm:presLayoutVars>
      </dgm:prSet>
      <dgm:spPr/>
      <dgm:t>
        <a:bodyPr/>
        <a:lstStyle/>
        <a:p>
          <a:endParaRPr lang="fr-FR"/>
        </a:p>
      </dgm:t>
    </dgm:pt>
    <dgm:pt modelId="{FEA77EA0-409B-BA45-B9F9-0BC320B44942}" type="pres">
      <dgm:prSet presAssocID="{10D31B0F-D665-4E40-AD03-670403003111}" presName="spacing" presStyleCnt="0"/>
      <dgm:spPr/>
    </dgm:pt>
    <dgm:pt modelId="{3E1167D4-2BBF-FF45-A8A4-D54BADD9D78F}" type="pres">
      <dgm:prSet presAssocID="{9CE3CDD9-0AE3-694B-AF37-29766381A2D7}" presName="composite" presStyleCnt="0"/>
      <dgm:spPr/>
    </dgm:pt>
    <dgm:pt modelId="{CE5D46D5-6F49-9541-AA4D-C76EF1EBE644}" type="pres">
      <dgm:prSet presAssocID="{9CE3CDD9-0AE3-694B-AF37-29766381A2D7}" presName="imgShp" presStyleLbl="fgImgPlace1" presStyleIdx="1" presStyleCnt="3"/>
      <dgm:spPr/>
    </dgm:pt>
    <dgm:pt modelId="{E390A440-4451-964B-A924-391E78D2649A}" type="pres">
      <dgm:prSet presAssocID="{9CE3CDD9-0AE3-694B-AF37-29766381A2D7}" presName="txShp" presStyleLbl="node1" presStyleIdx="1" presStyleCnt="3">
        <dgm:presLayoutVars>
          <dgm:bulletEnabled val="1"/>
        </dgm:presLayoutVars>
      </dgm:prSet>
      <dgm:spPr/>
      <dgm:t>
        <a:bodyPr/>
        <a:lstStyle/>
        <a:p>
          <a:endParaRPr lang="fr-FR"/>
        </a:p>
      </dgm:t>
    </dgm:pt>
    <dgm:pt modelId="{904860D0-0938-194B-803A-0A30ED20F957}" type="pres">
      <dgm:prSet presAssocID="{EA80C593-22E6-7F4D-AE46-41E4103E49F2}" presName="spacing" presStyleCnt="0"/>
      <dgm:spPr/>
    </dgm:pt>
    <dgm:pt modelId="{9470B796-A014-E846-BD53-AD0750B1EE5E}" type="pres">
      <dgm:prSet presAssocID="{4CD7C785-A6E6-A145-BD34-B9B1A17CB4ED}" presName="composite" presStyleCnt="0"/>
      <dgm:spPr/>
    </dgm:pt>
    <dgm:pt modelId="{572E3159-6356-094E-924A-06555AB736BC}" type="pres">
      <dgm:prSet presAssocID="{4CD7C785-A6E6-A145-BD34-B9B1A17CB4ED}" presName="imgShp" presStyleLbl="fgImgPlace1" presStyleIdx="2" presStyleCnt="3"/>
      <dgm:spPr/>
    </dgm:pt>
    <dgm:pt modelId="{00F72C8C-640A-D34C-8533-B43979B553C2}" type="pres">
      <dgm:prSet presAssocID="{4CD7C785-A6E6-A145-BD34-B9B1A17CB4ED}" presName="txShp" presStyleLbl="node1" presStyleIdx="2" presStyleCnt="3">
        <dgm:presLayoutVars>
          <dgm:bulletEnabled val="1"/>
        </dgm:presLayoutVars>
      </dgm:prSet>
      <dgm:spPr/>
      <dgm:t>
        <a:bodyPr/>
        <a:lstStyle/>
        <a:p>
          <a:endParaRPr lang="fr-FR"/>
        </a:p>
      </dgm:t>
    </dgm:pt>
  </dgm:ptLst>
  <dgm:cxnLst>
    <dgm:cxn modelId="{77DC7890-5A8B-AA4C-95DB-0C956D6A52F2}" srcId="{E96D3BBD-0B10-DD49-8F6C-D3854C236F97}" destId="{FFE0CD0C-2E5F-CD46-B798-D0D520DDA8A8}" srcOrd="0" destOrd="0" parTransId="{0850309B-9A70-F340-8D81-B9C43BDB50EF}" sibTransId="{10D31B0F-D665-4E40-AD03-670403003111}"/>
    <dgm:cxn modelId="{602E7C1E-221F-EF4E-AB12-F20D275217EF}" srcId="{E96D3BBD-0B10-DD49-8F6C-D3854C236F97}" destId="{4CD7C785-A6E6-A145-BD34-B9B1A17CB4ED}" srcOrd="2" destOrd="0" parTransId="{09184D5A-2955-2845-B2E1-E978E510EAEB}" sibTransId="{94893A86-9E35-8343-B835-4B984459DA60}"/>
    <dgm:cxn modelId="{615CDF64-C7AB-0547-B114-76B8A6D641E5}" type="presOf" srcId="{FFE0CD0C-2E5F-CD46-B798-D0D520DDA8A8}" destId="{B33AE833-FDAE-E441-A4E6-F97531ACF6CE}" srcOrd="0" destOrd="0" presId="urn:microsoft.com/office/officeart/2005/8/layout/vList3"/>
    <dgm:cxn modelId="{86BF1F2E-72C1-034A-A0BD-6FE7165F14A2}" type="presOf" srcId="{E96D3BBD-0B10-DD49-8F6C-D3854C236F97}" destId="{3B6D30E6-E77D-DD46-89F9-21407E59020E}" srcOrd="0" destOrd="0" presId="urn:microsoft.com/office/officeart/2005/8/layout/vList3"/>
    <dgm:cxn modelId="{BFF0EED4-C9D7-5846-956B-7B8EDDE0ACB2}" type="presOf" srcId="{4CD7C785-A6E6-A145-BD34-B9B1A17CB4ED}" destId="{00F72C8C-640A-D34C-8533-B43979B553C2}" srcOrd="0" destOrd="0" presId="urn:microsoft.com/office/officeart/2005/8/layout/vList3"/>
    <dgm:cxn modelId="{EA364E2C-CF78-6F45-8F85-ECCC67557E61}" type="presOf" srcId="{9CE3CDD9-0AE3-694B-AF37-29766381A2D7}" destId="{E390A440-4451-964B-A924-391E78D2649A}" srcOrd="0" destOrd="0" presId="urn:microsoft.com/office/officeart/2005/8/layout/vList3"/>
    <dgm:cxn modelId="{6104215E-C981-4947-8365-987B600BDFFB}" srcId="{E96D3BBD-0B10-DD49-8F6C-D3854C236F97}" destId="{9CE3CDD9-0AE3-694B-AF37-29766381A2D7}" srcOrd="1" destOrd="0" parTransId="{201FF723-4D82-C149-9675-2668CB866CDC}" sibTransId="{EA80C593-22E6-7F4D-AE46-41E4103E49F2}"/>
    <dgm:cxn modelId="{0624387C-AF60-4E41-AED2-A5EFCE4B4B6D}" type="presParOf" srcId="{3B6D30E6-E77D-DD46-89F9-21407E59020E}" destId="{3EE71EED-F2C2-AF4C-96AD-2CBD89B0493E}" srcOrd="0" destOrd="0" presId="urn:microsoft.com/office/officeart/2005/8/layout/vList3"/>
    <dgm:cxn modelId="{4810F5A9-1357-2547-84AB-34717F0357B2}" type="presParOf" srcId="{3EE71EED-F2C2-AF4C-96AD-2CBD89B0493E}" destId="{2F20BFDD-D057-284F-B0BB-9F17AE796CC9}" srcOrd="0" destOrd="0" presId="urn:microsoft.com/office/officeart/2005/8/layout/vList3"/>
    <dgm:cxn modelId="{252B0201-8FD7-9949-B347-0C5FA4448BB6}" type="presParOf" srcId="{3EE71EED-F2C2-AF4C-96AD-2CBD89B0493E}" destId="{B33AE833-FDAE-E441-A4E6-F97531ACF6CE}" srcOrd="1" destOrd="0" presId="urn:microsoft.com/office/officeart/2005/8/layout/vList3"/>
    <dgm:cxn modelId="{A262675B-6CE8-DD46-BA64-821D4F82C24D}" type="presParOf" srcId="{3B6D30E6-E77D-DD46-89F9-21407E59020E}" destId="{FEA77EA0-409B-BA45-B9F9-0BC320B44942}" srcOrd="1" destOrd="0" presId="urn:microsoft.com/office/officeart/2005/8/layout/vList3"/>
    <dgm:cxn modelId="{0E40D76B-FBE8-064A-B5AB-658E23D9CE6E}" type="presParOf" srcId="{3B6D30E6-E77D-DD46-89F9-21407E59020E}" destId="{3E1167D4-2BBF-FF45-A8A4-D54BADD9D78F}" srcOrd="2" destOrd="0" presId="urn:microsoft.com/office/officeart/2005/8/layout/vList3"/>
    <dgm:cxn modelId="{02FF6F27-D0B5-6443-BF3F-9009F068A78A}" type="presParOf" srcId="{3E1167D4-2BBF-FF45-A8A4-D54BADD9D78F}" destId="{CE5D46D5-6F49-9541-AA4D-C76EF1EBE644}" srcOrd="0" destOrd="0" presId="urn:microsoft.com/office/officeart/2005/8/layout/vList3"/>
    <dgm:cxn modelId="{6805A62D-A66B-174C-B27C-19F6F52B267B}" type="presParOf" srcId="{3E1167D4-2BBF-FF45-A8A4-D54BADD9D78F}" destId="{E390A440-4451-964B-A924-391E78D2649A}" srcOrd="1" destOrd="0" presId="urn:microsoft.com/office/officeart/2005/8/layout/vList3"/>
    <dgm:cxn modelId="{CAF2BC28-358C-EA46-BB36-D64FBEA5F744}" type="presParOf" srcId="{3B6D30E6-E77D-DD46-89F9-21407E59020E}" destId="{904860D0-0938-194B-803A-0A30ED20F957}" srcOrd="3" destOrd="0" presId="urn:microsoft.com/office/officeart/2005/8/layout/vList3"/>
    <dgm:cxn modelId="{C5D2DD52-73BC-6548-808E-0EF76AD65220}" type="presParOf" srcId="{3B6D30E6-E77D-DD46-89F9-21407E59020E}" destId="{9470B796-A014-E846-BD53-AD0750B1EE5E}" srcOrd="4" destOrd="0" presId="urn:microsoft.com/office/officeart/2005/8/layout/vList3"/>
    <dgm:cxn modelId="{C02A73DA-79F1-374A-A6E2-9952A0DD225D}" type="presParOf" srcId="{9470B796-A014-E846-BD53-AD0750B1EE5E}" destId="{572E3159-6356-094E-924A-06555AB736BC}" srcOrd="0" destOrd="0" presId="urn:microsoft.com/office/officeart/2005/8/layout/vList3"/>
    <dgm:cxn modelId="{70304B39-62D0-7643-9F8C-70605F639629}" type="presParOf" srcId="{9470B796-A014-E846-BD53-AD0750B1EE5E}" destId="{00F72C8C-640A-D34C-8533-B43979B553C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D3BBD-0B10-DD49-8F6C-D3854C236F97}" type="doc">
      <dgm:prSet loTypeId="urn:microsoft.com/office/officeart/2008/layout/HorizontalMultiLevelHierarchy" loCatId="" qsTypeId="urn:microsoft.com/office/officeart/2005/8/quickstyle/simple1" qsCatId="simple" csTypeId="urn:microsoft.com/office/officeart/2005/8/colors/accent6_5" csCatId="accent6" phldr="1"/>
      <dgm:spPr/>
      <dgm:t>
        <a:bodyPr/>
        <a:lstStyle/>
        <a:p>
          <a:endParaRPr lang="fr-FR"/>
        </a:p>
      </dgm:t>
    </dgm:pt>
    <dgm:pt modelId="{87A2C8BA-CFB6-0A42-9611-BC51BAF46142}">
      <dgm:prSet custT="1"/>
      <dgm:spPr>
        <a:solidFill>
          <a:srgbClr val="198AC6">
            <a:alpha val="80000"/>
          </a:srgbClr>
        </a:solidFill>
      </dgm:spPr>
      <dgm:t>
        <a:bodyPr/>
        <a:lstStyle/>
        <a:p>
          <a:r>
            <a:rPr lang="fr-FR" sz="4500" dirty="0"/>
            <a:t>Informer</a:t>
          </a:r>
        </a:p>
      </dgm:t>
    </dgm:pt>
    <dgm:pt modelId="{FE92E6CB-E7A9-1048-B0E4-ACD43CDEC82B}" type="sibTrans" cxnId="{A8611557-AE86-224C-A567-A673BBF45042}">
      <dgm:prSet/>
      <dgm:spPr/>
      <dgm:t>
        <a:bodyPr/>
        <a:lstStyle/>
        <a:p>
          <a:endParaRPr lang="fr-FR"/>
        </a:p>
      </dgm:t>
    </dgm:pt>
    <dgm:pt modelId="{6FF7EFED-C607-FD4A-BDA6-C8271003F227}" type="parTrans" cxnId="{A8611557-AE86-224C-A567-A673BBF45042}">
      <dgm:prSet/>
      <dgm:spPr/>
      <dgm:t>
        <a:bodyPr/>
        <a:lstStyle/>
        <a:p>
          <a:endParaRPr lang="fr-FR"/>
        </a:p>
      </dgm:t>
    </dgm:pt>
    <dgm:pt modelId="{107911AC-474D-724B-9E67-534B5081F916}">
      <dgm:prSet custT="1"/>
      <dgm:spPr>
        <a:solidFill>
          <a:schemeClr val="tx2">
            <a:alpha val="70000"/>
          </a:schemeClr>
        </a:solidFill>
        <a:ln>
          <a:solidFill>
            <a:srgbClr val="35649A"/>
          </a:solidFill>
        </a:ln>
      </dgm:spPr>
      <dgm:t>
        <a:bodyPr/>
        <a:lstStyle/>
        <a:p>
          <a:r>
            <a:rPr lang="fr-FR" sz="4500" dirty="0"/>
            <a:t>Détecter</a:t>
          </a:r>
        </a:p>
      </dgm:t>
    </dgm:pt>
    <dgm:pt modelId="{AEFA48CE-D5C3-444E-B03E-EEE875BF2707}" type="parTrans" cxnId="{09C235E6-2193-BC4D-94B1-35B9AAEEDC8D}">
      <dgm:prSet/>
      <dgm:spPr>
        <a:ln>
          <a:solidFill>
            <a:schemeClr val="tx1"/>
          </a:solidFill>
        </a:ln>
      </dgm:spPr>
      <dgm:t>
        <a:bodyPr/>
        <a:lstStyle/>
        <a:p>
          <a:endParaRPr lang="fr-FR">
            <a:solidFill>
              <a:srgbClr val="000000"/>
            </a:solidFill>
          </a:endParaRPr>
        </a:p>
      </dgm:t>
    </dgm:pt>
    <dgm:pt modelId="{13C3A92E-9B25-0047-A94F-961360E59F2F}" type="sibTrans" cxnId="{09C235E6-2193-BC4D-94B1-35B9AAEEDC8D}">
      <dgm:prSet/>
      <dgm:spPr/>
      <dgm:t>
        <a:bodyPr/>
        <a:lstStyle/>
        <a:p>
          <a:endParaRPr lang="fr-FR"/>
        </a:p>
      </dgm:t>
    </dgm:pt>
    <dgm:pt modelId="{65B0CDCE-2207-C649-B486-AF4701E66224}">
      <dgm:prSet custT="1"/>
      <dgm:spPr>
        <a:solidFill>
          <a:srgbClr val="1F497D">
            <a:alpha val="70000"/>
          </a:srgbClr>
        </a:solidFill>
      </dgm:spPr>
      <dgm:t>
        <a:bodyPr/>
        <a:lstStyle/>
        <a:p>
          <a:r>
            <a:rPr lang="fr-FR" sz="4500" dirty="0"/>
            <a:t>Accompagner</a:t>
          </a:r>
        </a:p>
      </dgm:t>
    </dgm:pt>
    <dgm:pt modelId="{4C87F443-C43E-134F-9538-DFD91F552321}" type="parTrans" cxnId="{CE715086-82AF-5B4C-905D-98ED7672973F}">
      <dgm:prSet/>
      <dgm:spPr>
        <a:ln>
          <a:solidFill>
            <a:srgbClr val="000000"/>
          </a:solidFill>
        </a:ln>
      </dgm:spPr>
      <dgm:t>
        <a:bodyPr/>
        <a:lstStyle/>
        <a:p>
          <a:endParaRPr lang="fr-FR"/>
        </a:p>
      </dgm:t>
    </dgm:pt>
    <dgm:pt modelId="{80586DB0-4A41-8E40-8CC8-0AA09A742C79}" type="sibTrans" cxnId="{CE715086-82AF-5B4C-905D-98ED7672973F}">
      <dgm:prSet/>
      <dgm:spPr/>
      <dgm:t>
        <a:bodyPr/>
        <a:lstStyle/>
        <a:p>
          <a:endParaRPr lang="fr-FR"/>
        </a:p>
      </dgm:t>
    </dgm:pt>
    <dgm:pt modelId="{E065633F-60FE-8845-A9FC-152860A1A071}" type="pres">
      <dgm:prSet presAssocID="{E96D3BBD-0B10-DD49-8F6C-D3854C236F97}" presName="Name0" presStyleCnt="0">
        <dgm:presLayoutVars>
          <dgm:chPref val="1"/>
          <dgm:dir/>
          <dgm:animOne val="branch"/>
          <dgm:animLvl val="lvl"/>
          <dgm:resizeHandles val="exact"/>
        </dgm:presLayoutVars>
      </dgm:prSet>
      <dgm:spPr/>
      <dgm:t>
        <a:bodyPr/>
        <a:lstStyle/>
        <a:p>
          <a:endParaRPr lang="fr-FR"/>
        </a:p>
      </dgm:t>
    </dgm:pt>
    <dgm:pt modelId="{70154F7F-0466-FD42-801F-12BEC6A26D93}" type="pres">
      <dgm:prSet presAssocID="{87A2C8BA-CFB6-0A42-9611-BC51BAF46142}" presName="root1" presStyleCnt="0"/>
      <dgm:spPr/>
    </dgm:pt>
    <dgm:pt modelId="{28D47F10-C763-9940-97B9-0480F6BFCF1A}" type="pres">
      <dgm:prSet presAssocID="{87A2C8BA-CFB6-0A42-9611-BC51BAF46142}" presName="LevelOneTextNode" presStyleLbl="node0" presStyleIdx="0" presStyleCnt="1" custScaleY="72232">
        <dgm:presLayoutVars>
          <dgm:chPref val="3"/>
        </dgm:presLayoutVars>
      </dgm:prSet>
      <dgm:spPr/>
      <dgm:t>
        <a:bodyPr/>
        <a:lstStyle/>
        <a:p>
          <a:endParaRPr lang="fr-FR"/>
        </a:p>
      </dgm:t>
    </dgm:pt>
    <dgm:pt modelId="{C9DAD38F-2EBC-D445-BAA0-E1E3A1DCA662}" type="pres">
      <dgm:prSet presAssocID="{87A2C8BA-CFB6-0A42-9611-BC51BAF46142}" presName="level2hierChild" presStyleCnt="0"/>
      <dgm:spPr/>
    </dgm:pt>
    <dgm:pt modelId="{CEDA3122-D53C-2645-A47C-2A8BBDA6EAF1}" type="pres">
      <dgm:prSet presAssocID="{AEFA48CE-D5C3-444E-B03E-EEE875BF2707}" presName="conn2-1" presStyleLbl="parChTrans1D2" presStyleIdx="0" presStyleCnt="2"/>
      <dgm:spPr/>
      <dgm:t>
        <a:bodyPr/>
        <a:lstStyle/>
        <a:p>
          <a:endParaRPr lang="fr-FR"/>
        </a:p>
      </dgm:t>
    </dgm:pt>
    <dgm:pt modelId="{438277F0-4201-CC4C-B2E4-F9432717AA78}" type="pres">
      <dgm:prSet presAssocID="{AEFA48CE-D5C3-444E-B03E-EEE875BF2707}" presName="connTx" presStyleLbl="parChTrans1D2" presStyleIdx="0" presStyleCnt="2"/>
      <dgm:spPr/>
      <dgm:t>
        <a:bodyPr/>
        <a:lstStyle/>
        <a:p>
          <a:endParaRPr lang="fr-FR"/>
        </a:p>
      </dgm:t>
    </dgm:pt>
    <dgm:pt modelId="{7B17AADD-9DBF-3B47-921F-6B73E891995B}" type="pres">
      <dgm:prSet presAssocID="{107911AC-474D-724B-9E67-534B5081F916}" presName="root2" presStyleCnt="0"/>
      <dgm:spPr/>
    </dgm:pt>
    <dgm:pt modelId="{E5430376-1FAE-6B48-815E-E0ED43F91D3A}" type="pres">
      <dgm:prSet presAssocID="{107911AC-474D-724B-9E67-534B5081F916}" presName="LevelTwoTextNode" presStyleLbl="node2" presStyleIdx="0" presStyleCnt="2" custScaleX="131143" custLinFactNeighborY="-67558">
        <dgm:presLayoutVars>
          <dgm:chPref val="3"/>
        </dgm:presLayoutVars>
      </dgm:prSet>
      <dgm:spPr/>
      <dgm:t>
        <a:bodyPr/>
        <a:lstStyle/>
        <a:p>
          <a:endParaRPr lang="fr-FR"/>
        </a:p>
      </dgm:t>
    </dgm:pt>
    <dgm:pt modelId="{C57B7FF4-08B5-0341-AAD6-9F62AA0F254D}" type="pres">
      <dgm:prSet presAssocID="{107911AC-474D-724B-9E67-534B5081F916}" presName="level3hierChild" presStyleCnt="0"/>
      <dgm:spPr/>
    </dgm:pt>
    <dgm:pt modelId="{197945B2-4553-2644-B1B8-06F26405CEAA}" type="pres">
      <dgm:prSet presAssocID="{4C87F443-C43E-134F-9538-DFD91F552321}" presName="conn2-1" presStyleLbl="parChTrans1D2" presStyleIdx="1" presStyleCnt="2"/>
      <dgm:spPr/>
      <dgm:t>
        <a:bodyPr/>
        <a:lstStyle/>
        <a:p>
          <a:endParaRPr lang="fr-FR"/>
        </a:p>
      </dgm:t>
    </dgm:pt>
    <dgm:pt modelId="{5067E91F-723F-4644-B80B-C71C0F17A5BE}" type="pres">
      <dgm:prSet presAssocID="{4C87F443-C43E-134F-9538-DFD91F552321}" presName="connTx" presStyleLbl="parChTrans1D2" presStyleIdx="1" presStyleCnt="2"/>
      <dgm:spPr/>
      <dgm:t>
        <a:bodyPr/>
        <a:lstStyle/>
        <a:p>
          <a:endParaRPr lang="fr-FR"/>
        </a:p>
      </dgm:t>
    </dgm:pt>
    <dgm:pt modelId="{223CF3F2-F714-6E47-A988-BD3590D46983}" type="pres">
      <dgm:prSet presAssocID="{65B0CDCE-2207-C649-B486-AF4701E66224}" presName="root2" presStyleCnt="0"/>
      <dgm:spPr/>
    </dgm:pt>
    <dgm:pt modelId="{251C18BA-AB67-1E4A-BB20-41D87E5E8EA2}" type="pres">
      <dgm:prSet presAssocID="{65B0CDCE-2207-C649-B486-AF4701E66224}" presName="LevelTwoTextNode" presStyleLbl="node2" presStyleIdx="1" presStyleCnt="2" custScaleX="140993" custLinFactNeighborX="-447" custLinFactNeighborY="13217">
        <dgm:presLayoutVars>
          <dgm:chPref val="3"/>
        </dgm:presLayoutVars>
      </dgm:prSet>
      <dgm:spPr/>
      <dgm:t>
        <a:bodyPr/>
        <a:lstStyle/>
        <a:p>
          <a:endParaRPr lang="fr-FR"/>
        </a:p>
      </dgm:t>
    </dgm:pt>
    <dgm:pt modelId="{E5050DEB-4C8B-3142-87FE-1997DE92B9A6}" type="pres">
      <dgm:prSet presAssocID="{65B0CDCE-2207-C649-B486-AF4701E66224}" presName="level3hierChild" presStyleCnt="0"/>
      <dgm:spPr/>
    </dgm:pt>
  </dgm:ptLst>
  <dgm:cxnLst>
    <dgm:cxn modelId="{09C235E6-2193-BC4D-94B1-35B9AAEEDC8D}" srcId="{87A2C8BA-CFB6-0A42-9611-BC51BAF46142}" destId="{107911AC-474D-724B-9E67-534B5081F916}" srcOrd="0" destOrd="0" parTransId="{AEFA48CE-D5C3-444E-B03E-EEE875BF2707}" sibTransId="{13C3A92E-9B25-0047-A94F-961360E59F2F}"/>
    <dgm:cxn modelId="{63F21FE1-B695-E94D-AC82-33BAA68FA047}" type="presOf" srcId="{107911AC-474D-724B-9E67-534B5081F916}" destId="{E5430376-1FAE-6B48-815E-E0ED43F91D3A}" srcOrd="0" destOrd="0" presId="urn:microsoft.com/office/officeart/2008/layout/HorizontalMultiLevelHierarchy"/>
    <dgm:cxn modelId="{CE715086-82AF-5B4C-905D-98ED7672973F}" srcId="{87A2C8BA-CFB6-0A42-9611-BC51BAF46142}" destId="{65B0CDCE-2207-C649-B486-AF4701E66224}" srcOrd="1" destOrd="0" parTransId="{4C87F443-C43E-134F-9538-DFD91F552321}" sibTransId="{80586DB0-4A41-8E40-8CC8-0AA09A742C79}"/>
    <dgm:cxn modelId="{00D150E8-6DEB-6F4D-B972-DBB87126C844}" type="presOf" srcId="{4C87F443-C43E-134F-9538-DFD91F552321}" destId="{197945B2-4553-2644-B1B8-06F26405CEAA}" srcOrd="0" destOrd="0" presId="urn:microsoft.com/office/officeart/2008/layout/HorizontalMultiLevelHierarchy"/>
    <dgm:cxn modelId="{7EAA9601-EEF9-7141-80C5-41B984F72E55}" type="presOf" srcId="{87A2C8BA-CFB6-0A42-9611-BC51BAF46142}" destId="{28D47F10-C763-9940-97B9-0480F6BFCF1A}" srcOrd="0" destOrd="0" presId="urn:microsoft.com/office/officeart/2008/layout/HorizontalMultiLevelHierarchy"/>
    <dgm:cxn modelId="{A8611557-AE86-224C-A567-A673BBF45042}" srcId="{E96D3BBD-0B10-DD49-8F6C-D3854C236F97}" destId="{87A2C8BA-CFB6-0A42-9611-BC51BAF46142}" srcOrd="0" destOrd="0" parTransId="{6FF7EFED-C607-FD4A-BDA6-C8271003F227}" sibTransId="{FE92E6CB-E7A9-1048-B0E4-ACD43CDEC82B}"/>
    <dgm:cxn modelId="{92D97217-9713-E246-A0DD-65E9DF0A1988}" type="presOf" srcId="{E96D3BBD-0B10-DD49-8F6C-D3854C236F97}" destId="{E065633F-60FE-8845-A9FC-152860A1A071}" srcOrd="0" destOrd="0" presId="urn:microsoft.com/office/officeart/2008/layout/HorizontalMultiLevelHierarchy"/>
    <dgm:cxn modelId="{377340E0-2FB7-E945-87C9-42861BAED7B7}" type="presOf" srcId="{4C87F443-C43E-134F-9538-DFD91F552321}" destId="{5067E91F-723F-4644-B80B-C71C0F17A5BE}" srcOrd="1" destOrd="0" presId="urn:microsoft.com/office/officeart/2008/layout/HorizontalMultiLevelHierarchy"/>
    <dgm:cxn modelId="{A8E18751-99D2-084C-B949-ACC22C2F65EE}" type="presOf" srcId="{AEFA48CE-D5C3-444E-B03E-EEE875BF2707}" destId="{438277F0-4201-CC4C-B2E4-F9432717AA78}" srcOrd="1" destOrd="0" presId="urn:microsoft.com/office/officeart/2008/layout/HorizontalMultiLevelHierarchy"/>
    <dgm:cxn modelId="{63F3261E-CA31-904C-AB4B-5FFFC6666DED}" type="presOf" srcId="{65B0CDCE-2207-C649-B486-AF4701E66224}" destId="{251C18BA-AB67-1E4A-BB20-41D87E5E8EA2}" srcOrd="0" destOrd="0" presId="urn:microsoft.com/office/officeart/2008/layout/HorizontalMultiLevelHierarchy"/>
    <dgm:cxn modelId="{A94914DC-EF7E-4C4B-A433-CB92BB7B00D7}" type="presOf" srcId="{AEFA48CE-D5C3-444E-B03E-EEE875BF2707}" destId="{CEDA3122-D53C-2645-A47C-2A8BBDA6EAF1}" srcOrd="0" destOrd="0" presId="urn:microsoft.com/office/officeart/2008/layout/HorizontalMultiLevelHierarchy"/>
    <dgm:cxn modelId="{152AEEF9-56FC-F743-93A3-341928B3ED93}" type="presParOf" srcId="{E065633F-60FE-8845-A9FC-152860A1A071}" destId="{70154F7F-0466-FD42-801F-12BEC6A26D93}" srcOrd="0" destOrd="0" presId="urn:microsoft.com/office/officeart/2008/layout/HorizontalMultiLevelHierarchy"/>
    <dgm:cxn modelId="{564D7C1E-0085-1C45-BF2E-3A2B93B5526D}" type="presParOf" srcId="{70154F7F-0466-FD42-801F-12BEC6A26D93}" destId="{28D47F10-C763-9940-97B9-0480F6BFCF1A}" srcOrd="0" destOrd="0" presId="urn:microsoft.com/office/officeart/2008/layout/HorizontalMultiLevelHierarchy"/>
    <dgm:cxn modelId="{C25B21BC-3E04-3143-802A-C69827DB3D18}" type="presParOf" srcId="{70154F7F-0466-FD42-801F-12BEC6A26D93}" destId="{C9DAD38F-2EBC-D445-BAA0-E1E3A1DCA662}" srcOrd="1" destOrd="0" presId="urn:microsoft.com/office/officeart/2008/layout/HorizontalMultiLevelHierarchy"/>
    <dgm:cxn modelId="{D7156AA7-7BBF-974F-A81D-8FB18481A5A5}" type="presParOf" srcId="{C9DAD38F-2EBC-D445-BAA0-E1E3A1DCA662}" destId="{CEDA3122-D53C-2645-A47C-2A8BBDA6EAF1}" srcOrd="0" destOrd="0" presId="urn:microsoft.com/office/officeart/2008/layout/HorizontalMultiLevelHierarchy"/>
    <dgm:cxn modelId="{021A0CB0-AA46-6949-A950-FE47A509EB82}" type="presParOf" srcId="{CEDA3122-D53C-2645-A47C-2A8BBDA6EAF1}" destId="{438277F0-4201-CC4C-B2E4-F9432717AA78}" srcOrd="0" destOrd="0" presId="urn:microsoft.com/office/officeart/2008/layout/HorizontalMultiLevelHierarchy"/>
    <dgm:cxn modelId="{65AD5BC1-F4F6-814B-920F-4CE5A9F95B7C}" type="presParOf" srcId="{C9DAD38F-2EBC-D445-BAA0-E1E3A1DCA662}" destId="{7B17AADD-9DBF-3B47-921F-6B73E891995B}" srcOrd="1" destOrd="0" presId="urn:microsoft.com/office/officeart/2008/layout/HorizontalMultiLevelHierarchy"/>
    <dgm:cxn modelId="{45ADBC2D-DF94-4645-B840-4ED0694C7833}" type="presParOf" srcId="{7B17AADD-9DBF-3B47-921F-6B73E891995B}" destId="{E5430376-1FAE-6B48-815E-E0ED43F91D3A}" srcOrd="0" destOrd="0" presId="urn:microsoft.com/office/officeart/2008/layout/HorizontalMultiLevelHierarchy"/>
    <dgm:cxn modelId="{CFBF06C0-12F0-9648-BCC9-7BAD0EA40E44}" type="presParOf" srcId="{7B17AADD-9DBF-3B47-921F-6B73E891995B}" destId="{C57B7FF4-08B5-0341-AAD6-9F62AA0F254D}" srcOrd="1" destOrd="0" presId="urn:microsoft.com/office/officeart/2008/layout/HorizontalMultiLevelHierarchy"/>
    <dgm:cxn modelId="{D63285D3-584C-074A-A786-E44DB2E121DA}" type="presParOf" srcId="{C9DAD38F-2EBC-D445-BAA0-E1E3A1DCA662}" destId="{197945B2-4553-2644-B1B8-06F26405CEAA}" srcOrd="2" destOrd="0" presId="urn:microsoft.com/office/officeart/2008/layout/HorizontalMultiLevelHierarchy"/>
    <dgm:cxn modelId="{88B639F5-85C2-334B-A9CB-41759144A8B4}" type="presParOf" srcId="{197945B2-4553-2644-B1B8-06F26405CEAA}" destId="{5067E91F-723F-4644-B80B-C71C0F17A5BE}" srcOrd="0" destOrd="0" presId="urn:microsoft.com/office/officeart/2008/layout/HorizontalMultiLevelHierarchy"/>
    <dgm:cxn modelId="{117FCD3C-2334-F240-9D67-032F9C649074}" type="presParOf" srcId="{C9DAD38F-2EBC-D445-BAA0-E1E3A1DCA662}" destId="{223CF3F2-F714-6E47-A988-BD3590D46983}" srcOrd="3" destOrd="0" presId="urn:microsoft.com/office/officeart/2008/layout/HorizontalMultiLevelHierarchy"/>
    <dgm:cxn modelId="{BE0A00AC-BA1D-124E-A6BD-1EACD85F7399}" type="presParOf" srcId="{223CF3F2-F714-6E47-A988-BD3590D46983}" destId="{251C18BA-AB67-1E4A-BB20-41D87E5E8EA2}" srcOrd="0" destOrd="0" presId="urn:microsoft.com/office/officeart/2008/layout/HorizontalMultiLevelHierarchy"/>
    <dgm:cxn modelId="{A2F01C08-2F17-9A4B-8F99-BD40DB663939}" type="presParOf" srcId="{223CF3F2-F714-6E47-A988-BD3590D46983}" destId="{E5050DEB-4C8B-3142-87FE-1997DE92B9A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86FCCE6-9D6A-184C-A791-5AF628B1766B}" type="doc">
      <dgm:prSet loTypeId="urn:microsoft.com/office/officeart/2005/8/layout/lProcess2" loCatId="" qsTypeId="urn:microsoft.com/office/officeart/2005/8/quickstyle/simple1" qsCatId="simple" csTypeId="urn:microsoft.com/office/officeart/2005/8/colors/accent6_2" csCatId="accent6" phldr="1"/>
      <dgm:spPr/>
      <dgm:t>
        <a:bodyPr/>
        <a:lstStyle/>
        <a:p>
          <a:endParaRPr lang="fr-FR"/>
        </a:p>
      </dgm:t>
    </dgm:pt>
    <dgm:pt modelId="{95E94F29-85FD-C74C-B82A-6246E37D1C50}">
      <dgm:prSet phldrT="[Texte]" custT="1"/>
      <dgm:spPr>
        <a:solidFill>
          <a:schemeClr val="bg1">
            <a:lumMod val="85000"/>
          </a:schemeClr>
        </a:solidFill>
      </dgm:spPr>
      <dgm:t>
        <a:bodyPr/>
        <a:lstStyle/>
        <a:p>
          <a:r>
            <a:rPr lang="fr-FR" sz="2400" dirty="0">
              <a:solidFill>
                <a:schemeClr val="tx1"/>
              </a:solidFill>
            </a:rPr>
            <a:t>OBJECTIF</a:t>
          </a:r>
        </a:p>
      </dgm:t>
    </dgm:pt>
    <dgm:pt modelId="{57B9F209-2B84-A748-AD4B-F1C2DA2B4D19}" type="parTrans" cxnId="{42F6AB6B-2C8B-3541-9C84-59DAE3AB9B7F}">
      <dgm:prSet/>
      <dgm:spPr/>
      <dgm:t>
        <a:bodyPr/>
        <a:lstStyle/>
        <a:p>
          <a:endParaRPr lang="fr-FR"/>
        </a:p>
      </dgm:t>
    </dgm:pt>
    <dgm:pt modelId="{0BB8488A-9F39-9E41-9AF8-2A673C07AAF4}" type="sibTrans" cxnId="{42F6AB6B-2C8B-3541-9C84-59DAE3AB9B7F}">
      <dgm:prSet/>
      <dgm:spPr/>
      <dgm:t>
        <a:bodyPr/>
        <a:lstStyle/>
        <a:p>
          <a:endParaRPr lang="fr-FR"/>
        </a:p>
      </dgm:t>
    </dgm:pt>
    <dgm:pt modelId="{88CDE5F0-0B47-AB4B-9F92-028A363A213E}">
      <dgm:prSet phldrT="[Texte]" custT="1"/>
      <dgm:spPr>
        <a:solidFill>
          <a:schemeClr val="bg1">
            <a:lumMod val="50000"/>
          </a:schemeClr>
        </a:solidFill>
      </dgm:spPr>
      <dgm:t>
        <a:bodyPr/>
        <a:lstStyle/>
        <a:p>
          <a:r>
            <a:rPr lang="fr-FR" sz="2000" dirty="0"/>
            <a:t>Fournir des éléments de décodage des situations</a:t>
          </a:r>
        </a:p>
      </dgm:t>
    </dgm:pt>
    <dgm:pt modelId="{1904FE0F-59D7-DB48-A3DE-5CF974A2BE3E}" type="parTrans" cxnId="{904A839A-4CDB-7D49-8E95-D151BDF516CE}">
      <dgm:prSet/>
      <dgm:spPr/>
      <dgm:t>
        <a:bodyPr/>
        <a:lstStyle/>
        <a:p>
          <a:endParaRPr lang="fr-FR"/>
        </a:p>
      </dgm:t>
    </dgm:pt>
    <dgm:pt modelId="{D28D8AD2-4FDE-B44C-9CAC-CDBEFF510ABD}" type="sibTrans" cxnId="{904A839A-4CDB-7D49-8E95-D151BDF516CE}">
      <dgm:prSet/>
      <dgm:spPr/>
      <dgm:t>
        <a:bodyPr/>
        <a:lstStyle/>
        <a:p>
          <a:endParaRPr lang="fr-FR"/>
        </a:p>
      </dgm:t>
    </dgm:pt>
    <dgm:pt modelId="{F9953A5F-8F5A-7643-8B2A-03AAF313A65E}">
      <dgm:prSet phldrT="[Texte]" custT="1"/>
      <dgm:spPr>
        <a:solidFill>
          <a:srgbClr val="A22B84"/>
        </a:solidFill>
      </dgm:spPr>
      <dgm:t>
        <a:bodyPr/>
        <a:lstStyle/>
        <a:p>
          <a:pPr>
            <a:spcAft>
              <a:spcPts val="0"/>
            </a:spcAft>
          </a:pPr>
          <a:r>
            <a:rPr lang="fr-FR" sz="2400" dirty="0">
              <a:solidFill>
                <a:schemeClr val="tx1"/>
              </a:solidFill>
            </a:rPr>
            <a:t>REPÈRES </a:t>
          </a:r>
        </a:p>
        <a:p>
          <a:pPr>
            <a:spcAft>
              <a:spcPct val="35000"/>
            </a:spcAft>
          </a:pPr>
          <a:r>
            <a:rPr lang="fr-FR" sz="2400" dirty="0">
              <a:solidFill>
                <a:schemeClr val="tx1"/>
              </a:solidFill>
            </a:rPr>
            <a:t>théoriques et cliniques </a:t>
          </a:r>
        </a:p>
      </dgm:t>
    </dgm:pt>
    <dgm:pt modelId="{0FD9FE37-37A9-F445-AA07-1D824BC4BD43}" type="parTrans" cxnId="{3AED3A09-C038-9446-A93C-0C53FDFF5F6F}">
      <dgm:prSet/>
      <dgm:spPr/>
      <dgm:t>
        <a:bodyPr/>
        <a:lstStyle/>
        <a:p>
          <a:endParaRPr lang="fr-FR"/>
        </a:p>
      </dgm:t>
    </dgm:pt>
    <dgm:pt modelId="{DF1E35D7-9240-9344-A8B5-94705928DC9A}" type="sibTrans" cxnId="{3AED3A09-C038-9446-A93C-0C53FDFF5F6F}">
      <dgm:prSet/>
      <dgm:spPr/>
      <dgm:t>
        <a:bodyPr/>
        <a:lstStyle/>
        <a:p>
          <a:endParaRPr lang="fr-FR"/>
        </a:p>
      </dgm:t>
    </dgm:pt>
    <dgm:pt modelId="{E0F5E318-DA47-DF43-AEFB-2EAFB8D2A486}">
      <dgm:prSet phldrT="[Texte]"/>
      <dgm:spPr>
        <a:solidFill>
          <a:srgbClr val="660066"/>
        </a:solidFill>
      </dgm:spPr>
      <dgm:t>
        <a:bodyPr/>
        <a:lstStyle/>
        <a:p>
          <a:r>
            <a:rPr lang="fr-FR" dirty="0"/>
            <a:t>Type </a:t>
          </a:r>
          <a:r>
            <a:rPr lang="fr-FR"/>
            <a:t>de questionnement</a:t>
          </a:r>
          <a:endParaRPr lang="fr-FR" dirty="0"/>
        </a:p>
      </dgm:t>
    </dgm:pt>
    <dgm:pt modelId="{D27355A4-0554-DC44-BDCF-BA15F690CE80}" type="parTrans" cxnId="{268C5F20-7D0F-AD40-AB00-D887E485F4D6}">
      <dgm:prSet/>
      <dgm:spPr/>
      <dgm:t>
        <a:bodyPr/>
        <a:lstStyle/>
        <a:p>
          <a:endParaRPr lang="fr-FR"/>
        </a:p>
      </dgm:t>
    </dgm:pt>
    <dgm:pt modelId="{F50E3DFE-24F6-3443-AB8D-9DF5B6228B7A}" type="sibTrans" cxnId="{268C5F20-7D0F-AD40-AB00-D887E485F4D6}">
      <dgm:prSet/>
      <dgm:spPr/>
      <dgm:t>
        <a:bodyPr/>
        <a:lstStyle/>
        <a:p>
          <a:endParaRPr lang="fr-FR"/>
        </a:p>
      </dgm:t>
    </dgm:pt>
    <dgm:pt modelId="{BD29E9D5-F174-F94B-A41A-9C3A31010901}">
      <dgm:prSet phldrT="[Texte]" custT="1"/>
      <dgm:spPr>
        <a:solidFill>
          <a:srgbClr val="198AC6"/>
        </a:solidFill>
      </dgm:spPr>
      <dgm:t>
        <a:bodyPr/>
        <a:lstStyle/>
        <a:p>
          <a:pPr>
            <a:spcAft>
              <a:spcPts val="0"/>
            </a:spcAft>
          </a:pPr>
          <a:r>
            <a:rPr lang="fr-FR" sz="2400" dirty="0">
              <a:solidFill>
                <a:srgbClr val="000000"/>
              </a:solidFill>
            </a:rPr>
            <a:t>OUTILS</a:t>
          </a:r>
        </a:p>
        <a:p>
          <a:pPr>
            <a:spcAft>
              <a:spcPct val="35000"/>
            </a:spcAft>
          </a:pPr>
          <a:r>
            <a:rPr lang="fr-FR" sz="2400" dirty="0">
              <a:solidFill>
                <a:srgbClr val="000000"/>
              </a:solidFill>
            </a:rPr>
            <a:t>pour professionnel de santé</a:t>
          </a:r>
        </a:p>
      </dgm:t>
    </dgm:pt>
    <dgm:pt modelId="{105F316C-60CA-414C-8D6D-762E553CACD2}" type="parTrans" cxnId="{70517890-5B64-EF4E-AE4F-CB3F2E77A4C8}">
      <dgm:prSet/>
      <dgm:spPr/>
      <dgm:t>
        <a:bodyPr/>
        <a:lstStyle/>
        <a:p>
          <a:endParaRPr lang="fr-FR"/>
        </a:p>
      </dgm:t>
    </dgm:pt>
    <dgm:pt modelId="{DD031BFF-4582-BF4E-AD12-1116D2B50D2E}" type="sibTrans" cxnId="{70517890-5B64-EF4E-AE4F-CB3F2E77A4C8}">
      <dgm:prSet/>
      <dgm:spPr/>
      <dgm:t>
        <a:bodyPr/>
        <a:lstStyle/>
        <a:p>
          <a:endParaRPr lang="fr-FR"/>
        </a:p>
      </dgm:t>
    </dgm:pt>
    <dgm:pt modelId="{45290B3D-3366-7F44-A3C5-538902B71036}">
      <dgm:prSet phldrT="[Texte]"/>
      <dgm:spPr>
        <a:solidFill>
          <a:srgbClr val="660066"/>
        </a:solidFill>
      </dgm:spPr>
      <dgm:t>
        <a:bodyPr/>
        <a:lstStyle/>
        <a:p>
          <a:r>
            <a:rPr lang="fr-FR"/>
            <a:t>Attitudes recommandées</a:t>
          </a:r>
          <a:endParaRPr lang="fr-FR" dirty="0"/>
        </a:p>
      </dgm:t>
    </dgm:pt>
    <dgm:pt modelId="{4437392C-02DB-F34F-BE9D-C628AAF5D2B9}" type="parTrans" cxnId="{5E264185-A1AD-9947-A56A-84344635D027}">
      <dgm:prSet/>
      <dgm:spPr/>
      <dgm:t>
        <a:bodyPr/>
        <a:lstStyle/>
        <a:p>
          <a:endParaRPr lang="fr-FR"/>
        </a:p>
      </dgm:t>
    </dgm:pt>
    <dgm:pt modelId="{6D9201A8-72B2-C749-B412-B7FE883BC88E}" type="sibTrans" cxnId="{5E264185-A1AD-9947-A56A-84344635D027}">
      <dgm:prSet/>
      <dgm:spPr/>
      <dgm:t>
        <a:bodyPr/>
        <a:lstStyle/>
        <a:p>
          <a:endParaRPr lang="fr-FR"/>
        </a:p>
      </dgm:t>
    </dgm:pt>
    <dgm:pt modelId="{500D9CF3-1C42-A54C-AFB7-75C14F605B90}">
      <dgm:prSet phldrT="[Texte]"/>
      <dgm:spPr>
        <a:solidFill>
          <a:srgbClr val="660066"/>
        </a:solidFill>
      </dgm:spPr>
      <dgm:t>
        <a:bodyPr/>
        <a:lstStyle/>
        <a:p>
          <a:r>
            <a:rPr lang="fr-FR" dirty="0"/>
            <a:t>Indicateurs (</a:t>
          </a:r>
          <a:r>
            <a:rPr lang="fr-FR" dirty="0" err="1"/>
            <a:t>Red</a:t>
          </a:r>
          <a:r>
            <a:rPr lang="fr-FR" dirty="0"/>
            <a:t> Flags)</a:t>
          </a:r>
        </a:p>
      </dgm:t>
    </dgm:pt>
    <dgm:pt modelId="{12ED5A15-78A1-E240-9C85-9CD7151F1E27}" type="parTrans" cxnId="{01B3951C-1F1F-1348-B75D-CF56A7ADC224}">
      <dgm:prSet/>
      <dgm:spPr/>
      <dgm:t>
        <a:bodyPr/>
        <a:lstStyle/>
        <a:p>
          <a:endParaRPr lang="fr-FR"/>
        </a:p>
      </dgm:t>
    </dgm:pt>
    <dgm:pt modelId="{CE97CFB6-93E7-0F48-8ACC-BE4BB4A568BD}" type="sibTrans" cxnId="{01B3951C-1F1F-1348-B75D-CF56A7ADC224}">
      <dgm:prSet/>
      <dgm:spPr/>
      <dgm:t>
        <a:bodyPr/>
        <a:lstStyle/>
        <a:p>
          <a:endParaRPr lang="fr-FR"/>
        </a:p>
      </dgm:t>
    </dgm:pt>
    <dgm:pt modelId="{BCF65560-2C48-2C4C-AC08-C193F050E6D9}">
      <dgm:prSet phldrT="[Texte]"/>
      <dgm:spPr>
        <a:solidFill>
          <a:srgbClr val="660066"/>
        </a:solidFill>
      </dgm:spPr>
      <dgm:t>
        <a:bodyPr/>
        <a:lstStyle/>
        <a:p>
          <a:r>
            <a:rPr lang="fr-FR"/>
            <a:t>Critères d’utilisation</a:t>
          </a:r>
          <a:endParaRPr lang="fr-FR" dirty="0"/>
        </a:p>
      </dgm:t>
    </dgm:pt>
    <dgm:pt modelId="{975470A0-35CF-9345-AFFC-882688E035DA}" type="parTrans" cxnId="{3FB076E2-47A0-304E-B26B-5051BA5D9CA0}">
      <dgm:prSet/>
      <dgm:spPr/>
      <dgm:t>
        <a:bodyPr/>
        <a:lstStyle/>
        <a:p>
          <a:endParaRPr lang="fr-FR"/>
        </a:p>
      </dgm:t>
    </dgm:pt>
    <dgm:pt modelId="{A22BA048-17EC-EA49-A88D-C5B6B2D60349}" type="sibTrans" cxnId="{3FB076E2-47A0-304E-B26B-5051BA5D9CA0}">
      <dgm:prSet/>
      <dgm:spPr/>
      <dgm:t>
        <a:bodyPr/>
        <a:lstStyle/>
        <a:p>
          <a:endParaRPr lang="fr-FR"/>
        </a:p>
      </dgm:t>
    </dgm:pt>
    <dgm:pt modelId="{B83528FF-D5C4-D744-94A1-E5772EB51F9A}">
      <dgm:prSet phldrT="[Texte]"/>
      <dgm:spPr>
        <a:solidFill>
          <a:srgbClr val="660066"/>
        </a:solidFill>
      </dgm:spPr>
      <dgm:t>
        <a:bodyPr/>
        <a:lstStyle/>
        <a:p>
          <a:r>
            <a:rPr lang="fr-FR"/>
            <a:t>Acceptabilité</a:t>
          </a:r>
          <a:endParaRPr lang="fr-FR" dirty="0"/>
        </a:p>
      </dgm:t>
    </dgm:pt>
    <dgm:pt modelId="{A5E2186C-E5BA-D84D-830A-C4579F875C25}" type="parTrans" cxnId="{5DD63AA9-2955-5247-B816-728650C33911}">
      <dgm:prSet/>
      <dgm:spPr/>
      <dgm:t>
        <a:bodyPr/>
        <a:lstStyle/>
        <a:p>
          <a:endParaRPr lang="fr-FR"/>
        </a:p>
      </dgm:t>
    </dgm:pt>
    <dgm:pt modelId="{48EEF8D7-F73B-0D47-B05D-DD4B5CB3D942}" type="sibTrans" cxnId="{5DD63AA9-2955-5247-B816-728650C33911}">
      <dgm:prSet/>
      <dgm:spPr/>
      <dgm:t>
        <a:bodyPr/>
        <a:lstStyle/>
        <a:p>
          <a:endParaRPr lang="fr-FR"/>
        </a:p>
      </dgm:t>
    </dgm:pt>
    <dgm:pt modelId="{8A5363AF-8BD3-DE40-A754-1FA2D26D295E}">
      <dgm:prSet phldrT="[Texte]" custT="1"/>
      <dgm:spPr>
        <a:solidFill>
          <a:srgbClr val="35649A"/>
        </a:solidFill>
      </dgm:spPr>
      <dgm:t>
        <a:bodyPr/>
        <a:lstStyle/>
        <a:p>
          <a:r>
            <a:rPr lang="fr-FR" sz="2000" dirty="0"/>
            <a:t>Check-list</a:t>
          </a:r>
        </a:p>
        <a:p>
          <a:endParaRPr lang="fr-FR" sz="2000" dirty="0"/>
        </a:p>
        <a:p>
          <a:r>
            <a:rPr lang="fr-FR" sz="2000" dirty="0"/>
            <a:t>Démarche diagnostique</a:t>
          </a:r>
        </a:p>
        <a:p>
          <a:endParaRPr lang="fr-FR" sz="1500" dirty="0"/>
        </a:p>
        <a:p>
          <a:endParaRPr lang="fr-FR" sz="1500" dirty="0"/>
        </a:p>
      </dgm:t>
    </dgm:pt>
    <dgm:pt modelId="{C00C59C4-2860-AD4E-8945-F2A187294052}" type="parTrans" cxnId="{7B0AD14E-85A3-844F-879C-D80C197DCA7C}">
      <dgm:prSet/>
      <dgm:spPr/>
      <dgm:t>
        <a:bodyPr/>
        <a:lstStyle/>
        <a:p>
          <a:endParaRPr lang="fr-FR"/>
        </a:p>
      </dgm:t>
    </dgm:pt>
    <dgm:pt modelId="{31F6A95F-7B33-AD49-9EA7-1B3709AF60E9}" type="sibTrans" cxnId="{7B0AD14E-85A3-844F-879C-D80C197DCA7C}">
      <dgm:prSet/>
      <dgm:spPr/>
      <dgm:t>
        <a:bodyPr/>
        <a:lstStyle/>
        <a:p>
          <a:endParaRPr lang="fr-FR"/>
        </a:p>
      </dgm:t>
    </dgm:pt>
    <dgm:pt modelId="{BA21283B-3EBF-0547-A1FE-DE2B9C47B252}" type="pres">
      <dgm:prSet presAssocID="{286FCCE6-9D6A-184C-A791-5AF628B1766B}" presName="theList" presStyleCnt="0">
        <dgm:presLayoutVars>
          <dgm:dir/>
          <dgm:animLvl val="lvl"/>
          <dgm:resizeHandles val="exact"/>
        </dgm:presLayoutVars>
      </dgm:prSet>
      <dgm:spPr/>
      <dgm:t>
        <a:bodyPr/>
        <a:lstStyle/>
        <a:p>
          <a:endParaRPr lang="fr-FR"/>
        </a:p>
      </dgm:t>
    </dgm:pt>
    <dgm:pt modelId="{02D4DE26-89FB-9D4B-8D0C-1B0D797BC5A6}" type="pres">
      <dgm:prSet presAssocID="{95E94F29-85FD-C74C-B82A-6246E37D1C50}" presName="compNode" presStyleCnt="0"/>
      <dgm:spPr/>
    </dgm:pt>
    <dgm:pt modelId="{5A9F0DBF-2DD4-A44D-8C56-A23801627E0E}" type="pres">
      <dgm:prSet presAssocID="{95E94F29-85FD-C74C-B82A-6246E37D1C50}" presName="aNode" presStyleLbl="bgShp" presStyleIdx="0" presStyleCnt="3" custLinFactNeighborX="-110" custLinFactNeighborY="-220"/>
      <dgm:spPr/>
      <dgm:t>
        <a:bodyPr/>
        <a:lstStyle/>
        <a:p>
          <a:endParaRPr lang="fr-FR"/>
        </a:p>
      </dgm:t>
    </dgm:pt>
    <dgm:pt modelId="{36247B83-8454-1649-A2F3-5A2D38814D7B}" type="pres">
      <dgm:prSet presAssocID="{95E94F29-85FD-C74C-B82A-6246E37D1C50}" presName="textNode" presStyleLbl="bgShp" presStyleIdx="0" presStyleCnt="3"/>
      <dgm:spPr/>
      <dgm:t>
        <a:bodyPr/>
        <a:lstStyle/>
        <a:p>
          <a:endParaRPr lang="fr-FR"/>
        </a:p>
      </dgm:t>
    </dgm:pt>
    <dgm:pt modelId="{292DA701-5295-A04F-98DB-A3909D705AD2}" type="pres">
      <dgm:prSet presAssocID="{95E94F29-85FD-C74C-B82A-6246E37D1C50}" presName="compChildNode" presStyleCnt="0"/>
      <dgm:spPr/>
    </dgm:pt>
    <dgm:pt modelId="{F7F83192-EFAB-BE43-B393-5BA0736143FA}" type="pres">
      <dgm:prSet presAssocID="{95E94F29-85FD-C74C-B82A-6246E37D1C50}" presName="theInnerList" presStyleCnt="0"/>
      <dgm:spPr/>
    </dgm:pt>
    <dgm:pt modelId="{485DDEDE-9F5F-AF4F-97C5-B9323B472675}" type="pres">
      <dgm:prSet presAssocID="{88CDE5F0-0B47-AB4B-9F92-028A363A213E}" presName="childNode" presStyleLbl="node1" presStyleIdx="0" presStyleCnt="7">
        <dgm:presLayoutVars>
          <dgm:bulletEnabled val="1"/>
        </dgm:presLayoutVars>
      </dgm:prSet>
      <dgm:spPr/>
      <dgm:t>
        <a:bodyPr/>
        <a:lstStyle/>
        <a:p>
          <a:endParaRPr lang="fr-FR"/>
        </a:p>
      </dgm:t>
    </dgm:pt>
    <dgm:pt modelId="{A3B7AFEC-E5E7-BD45-B07B-1CB5537BB8F9}" type="pres">
      <dgm:prSet presAssocID="{95E94F29-85FD-C74C-B82A-6246E37D1C50}" presName="aSpace" presStyleCnt="0"/>
      <dgm:spPr/>
    </dgm:pt>
    <dgm:pt modelId="{A393BC6B-198D-3E4A-8E7C-14315B65361E}" type="pres">
      <dgm:prSet presAssocID="{F9953A5F-8F5A-7643-8B2A-03AAF313A65E}" presName="compNode" presStyleCnt="0"/>
      <dgm:spPr/>
    </dgm:pt>
    <dgm:pt modelId="{EFE3FE87-C40B-1646-B272-1CDEF274771C}" type="pres">
      <dgm:prSet presAssocID="{F9953A5F-8F5A-7643-8B2A-03AAF313A65E}" presName="aNode" presStyleLbl="bgShp" presStyleIdx="1" presStyleCnt="3"/>
      <dgm:spPr/>
      <dgm:t>
        <a:bodyPr/>
        <a:lstStyle/>
        <a:p>
          <a:endParaRPr lang="fr-FR"/>
        </a:p>
      </dgm:t>
    </dgm:pt>
    <dgm:pt modelId="{704F09F8-1381-9C44-A926-6C04F343B4EC}" type="pres">
      <dgm:prSet presAssocID="{F9953A5F-8F5A-7643-8B2A-03AAF313A65E}" presName="textNode" presStyleLbl="bgShp" presStyleIdx="1" presStyleCnt="3"/>
      <dgm:spPr/>
      <dgm:t>
        <a:bodyPr/>
        <a:lstStyle/>
        <a:p>
          <a:endParaRPr lang="fr-FR"/>
        </a:p>
      </dgm:t>
    </dgm:pt>
    <dgm:pt modelId="{9D6203FE-3445-5B4A-BC9B-D205D74CD1A3}" type="pres">
      <dgm:prSet presAssocID="{F9953A5F-8F5A-7643-8B2A-03AAF313A65E}" presName="compChildNode" presStyleCnt="0"/>
      <dgm:spPr/>
    </dgm:pt>
    <dgm:pt modelId="{759CCAF0-21A4-0842-B393-E42C265964E6}" type="pres">
      <dgm:prSet presAssocID="{F9953A5F-8F5A-7643-8B2A-03AAF313A65E}" presName="theInnerList" presStyleCnt="0"/>
      <dgm:spPr/>
    </dgm:pt>
    <dgm:pt modelId="{E947BC00-B8CF-9E48-9ADE-271FE169DF37}" type="pres">
      <dgm:prSet presAssocID="{E0F5E318-DA47-DF43-AEFB-2EAFB8D2A486}" presName="childNode" presStyleLbl="node1" presStyleIdx="1" presStyleCnt="7" custScaleX="124124">
        <dgm:presLayoutVars>
          <dgm:bulletEnabled val="1"/>
        </dgm:presLayoutVars>
      </dgm:prSet>
      <dgm:spPr/>
      <dgm:t>
        <a:bodyPr/>
        <a:lstStyle/>
        <a:p>
          <a:endParaRPr lang="fr-FR"/>
        </a:p>
      </dgm:t>
    </dgm:pt>
    <dgm:pt modelId="{1C7F741D-28D1-7743-B2C1-EECD66BCB2D9}" type="pres">
      <dgm:prSet presAssocID="{E0F5E318-DA47-DF43-AEFB-2EAFB8D2A486}" presName="aSpace2" presStyleCnt="0"/>
      <dgm:spPr/>
    </dgm:pt>
    <dgm:pt modelId="{F223C1A5-3CD7-4945-9AB5-1DC80B7EA494}" type="pres">
      <dgm:prSet presAssocID="{500D9CF3-1C42-A54C-AFB7-75C14F605B90}" presName="childNode" presStyleLbl="node1" presStyleIdx="2" presStyleCnt="7" custScaleX="124805">
        <dgm:presLayoutVars>
          <dgm:bulletEnabled val="1"/>
        </dgm:presLayoutVars>
      </dgm:prSet>
      <dgm:spPr/>
      <dgm:t>
        <a:bodyPr/>
        <a:lstStyle/>
        <a:p>
          <a:endParaRPr lang="fr-FR"/>
        </a:p>
      </dgm:t>
    </dgm:pt>
    <dgm:pt modelId="{708784E5-665F-6E41-9AA4-39ED2017D30F}" type="pres">
      <dgm:prSet presAssocID="{500D9CF3-1C42-A54C-AFB7-75C14F605B90}" presName="aSpace2" presStyleCnt="0"/>
      <dgm:spPr/>
    </dgm:pt>
    <dgm:pt modelId="{08E61EF3-CC63-F24F-8D04-1A3F463EFFE6}" type="pres">
      <dgm:prSet presAssocID="{45290B3D-3366-7F44-A3C5-538902B71036}" presName="childNode" presStyleLbl="node1" presStyleIdx="3" presStyleCnt="7" custScaleX="124805">
        <dgm:presLayoutVars>
          <dgm:bulletEnabled val="1"/>
        </dgm:presLayoutVars>
      </dgm:prSet>
      <dgm:spPr/>
      <dgm:t>
        <a:bodyPr/>
        <a:lstStyle/>
        <a:p>
          <a:endParaRPr lang="fr-FR"/>
        </a:p>
      </dgm:t>
    </dgm:pt>
    <dgm:pt modelId="{DBCE2A65-8EC6-ED49-9815-E56A44761177}" type="pres">
      <dgm:prSet presAssocID="{45290B3D-3366-7F44-A3C5-538902B71036}" presName="aSpace2" presStyleCnt="0"/>
      <dgm:spPr/>
    </dgm:pt>
    <dgm:pt modelId="{A12EC243-881C-0148-BFDB-DBCC7632BDC0}" type="pres">
      <dgm:prSet presAssocID="{BCF65560-2C48-2C4C-AC08-C193F050E6D9}" presName="childNode" presStyleLbl="node1" presStyleIdx="4" presStyleCnt="7" custScaleX="123418">
        <dgm:presLayoutVars>
          <dgm:bulletEnabled val="1"/>
        </dgm:presLayoutVars>
      </dgm:prSet>
      <dgm:spPr/>
      <dgm:t>
        <a:bodyPr/>
        <a:lstStyle/>
        <a:p>
          <a:endParaRPr lang="fr-FR"/>
        </a:p>
      </dgm:t>
    </dgm:pt>
    <dgm:pt modelId="{26AD1FB7-D5DC-BC43-BB4C-E1D7D7C1B471}" type="pres">
      <dgm:prSet presAssocID="{BCF65560-2C48-2C4C-AC08-C193F050E6D9}" presName="aSpace2" presStyleCnt="0"/>
      <dgm:spPr/>
    </dgm:pt>
    <dgm:pt modelId="{52E6C8CE-8402-E24C-9945-ACE65E6CB8EB}" type="pres">
      <dgm:prSet presAssocID="{B83528FF-D5C4-D744-94A1-E5772EB51F9A}" presName="childNode" presStyleLbl="node1" presStyleIdx="5" presStyleCnt="7" custScaleX="123418">
        <dgm:presLayoutVars>
          <dgm:bulletEnabled val="1"/>
        </dgm:presLayoutVars>
      </dgm:prSet>
      <dgm:spPr/>
      <dgm:t>
        <a:bodyPr/>
        <a:lstStyle/>
        <a:p>
          <a:endParaRPr lang="fr-FR"/>
        </a:p>
      </dgm:t>
    </dgm:pt>
    <dgm:pt modelId="{DD792966-DE9D-6B43-8E15-F7D13320A1DC}" type="pres">
      <dgm:prSet presAssocID="{F9953A5F-8F5A-7643-8B2A-03AAF313A65E}" presName="aSpace" presStyleCnt="0"/>
      <dgm:spPr/>
    </dgm:pt>
    <dgm:pt modelId="{1E194440-9B8B-4946-9C43-32EE39C913B7}" type="pres">
      <dgm:prSet presAssocID="{BD29E9D5-F174-F94B-A41A-9C3A31010901}" presName="compNode" presStyleCnt="0"/>
      <dgm:spPr/>
    </dgm:pt>
    <dgm:pt modelId="{088BBB3C-E10D-9247-9867-0E8BC62EDFE6}" type="pres">
      <dgm:prSet presAssocID="{BD29E9D5-F174-F94B-A41A-9C3A31010901}" presName="aNode" presStyleLbl="bgShp" presStyleIdx="2" presStyleCnt="3"/>
      <dgm:spPr/>
      <dgm:t>
        <a:bodyPr/>
        <a:lstStyle/>
        <a:p>
          <a:endParaRPr lang="fr-FR"/>
        </a:p>
      </dgm:t>
    </dgm:pt>
    <dgm:pt modelId="{D9F3035E-CCCC-9F43-8356-C3B96766E63A}" type="pres">
      <dgm:prSet presAssocID="{BD29E9D5-F174-F94B-A41A-9C3A31010901}" presName="textNode" presStyleLbl="bgShp" presStyleIdx="2" presStyleCnt="3"/>
      <dgm:spPr/>
      <dgm:t>
        <a:bodyPr/>
        <a:lstStyle/>
        <a:p>
          <a:endParaRPr lang="fr-FR"/>
        </a:p>
      </dgm:t>
    </dgm:pt>
    <dgm:pt modelId="{89218545-F944-1D45-B9E4-026CEC730FDB}" type="pres">
      <dgm:prSet presAssocID="{BD29E9D5-F174-F94B-A41A-9C3A31010901}" presName="compChildNode" presStyleCnt="0"/>
      <dgm:spPr/>
    </dgm:pt>
    <dgm:pt modelId="{AF2255A0-8D37-DB41-ABDF-8C1392DD89CE}" type="pres">
      <dgm:prSet presAssocID="{BD29E9D5-F174-F94B-A41A-9C3A31010901}" presName="theInnerList" presStyleCnt="0"/>
      <dgm:spPr/>
    </dgm:pt>
    <dgm:pt modelId="{C84677E0-A293-844E-9A12-3CC5CB797780}" type="pres">
      <dgm:prSet presAssocID="{8A5363AF-8BD3-DE40-A754-1FA2D26D295E}" presName="childNode" presStyleLbl="node1" presStyleIdx="6" presStyleCnt="7">
        <dgm:presLayoutVars>
          <dgm:bulletEnabled val="1"/>
        </dgm:presLayoutVars>
      </dgm:prSet>
      <dgm:spPr/>
      <dgm:t>
        <a:bodyPr/>
        <a:lstStyle/>
        <a:p>
          <a:endParaRPr lang="fr-FR"/>
        </a:p>
      </dgm:t>
    </dgm:pt>
  </dgm:ptLst>
  <dgm:cxnLst>
    <dgm:cxn modelId="{5EF4A238-241C-4C47-975A-85AD99877E60}" type="presOf" srcId="{95E94F29-85FD-C74C-B82A-6246E37D1C50}" destId="{36247B83-8454-1649-A2F3-5A2D38814D7B}" srcOrd="1" destOrd="0" presId="urn:microsoft.com/office/officeart/2005/8/layout/lProcess2"/>
    <dgm:cxn modelId="{01B3951C-1F1F-1348-B75D-CF56A7ADC224}" srcId="{F9953A5F-8F5A-7643-8B2A-03AAF313A65E}" destId="{500D9CF3-1C42-A54C-AFB7-75C14F605B90}" srcOrd="1" destOrd="0" parTransId="{12ED5A15-78A1-E240-9C85-9CD7151F1E27}" sibTransId="{CE97CFB6-93E7-0F48-8ACC-BE4BB4A568BD}"/>
    <dgm:cxn modelId="{319A7D7E-4549-8641-9B4E-7078E0FDBF91}" type="presOf" srcId="{500D9CF3-1C42-A54C-AFB7-75C14F605B90}" destId="{F223C1A5-3CD7-4945-9AB5-1DC80B7EA494}" srcOrd="0" destOrd="0" presId="urn:microsoft.com/office/officeart/2005/8/layout/lProcess2"/>
    <dgm:cxn modelId="{AD7D4076-3EA7-9743-AD51-A42D96E7D61F}" type="presOf" srcId="{88CDE5F0-0B47-AB4B-9F92-028A363A213E}" destId="{485DDEDE-9F5F-AF4F-97C5-B9323B472675}" srcOrd="0" destOrd="0" presId="urn:microsoft.com/office/officeart/2005/8/layout/lProcess2"/>
    <dgm:cxn modelId="{3A43758E-4151-324F-B09D-CFAF97816B42}" type="presOf" srcId="{E0F5E318-DA47-DF43-AEFB-2EAFB8D2A486}" destId="{E947BC00-B8CF-9E48-9ADE-271FE169DF37}" srcOrd="0" destOrd="0" presId="urn:microsoft.com/office/officeart/2005/8/layout/lProcess2"/>
    <dgm:cxn modelId="{ABA4A4E3-4834-8C44-9CD0-4E579D3727A4}" type="presOf" srcId="{BCF65560-2C48-2C4C-AC08-C193F050E6D9}" destId="{A12EC243-881C-0148-BFDB-DBCC7632BDC0}" srcOrd="0" destOrd="0" presId="urn:microsoft.com/office/officeart/2005/8/layout/lProcess2"/>
    <dgm:cxn modelId="{6DDD08D7-8896-1449-95E9-5662A630041F}" type="presOf" srcId="{95E94F29-85FD-C74C-B82A-6246E37D1C50}" destId="{5A9F0DBF-2DD4-A44D-8C56-A23801627E0E}" srcOrd="0" destOrd="0" presId="urn:microsoft.com/office/officeart/2005/8/layout/lProcess2"/>
    <dgm:cxn modelId="{904A839A-4CDB-7D49-8E95-D151BDF516CE}" srcId="{95E94F29-85FD-C74C-B82A-6246E37D1C50}" destId="{88CDE5F0-0B47-AB4B-9F92-028A363A213E}" srcOrd="0" destOrd="0" parTransId="{1904FE0F-59D7-DB48-A3DE-5CF974A2BE3E}" sibTransId="{D28D8AD2-4FDE-B44C-9CAC-CDBEFF510ABD}"/>
    <dgm:cxn modelId="{B39F11D9-CEAE-8B45-8878-8C935046F995}" type="presOf" srcId="{286FCCE6-9D6A-184C-A791-5AF628B1766B}" destId="{BA21283B-3EBF-0547-A1FE-DE2B9C47B252}" srcOrd="0" destOrd="0" presId="urn:microsoft.com/office/officeart/2005/8/layout/lProcess2"/>
    <dgm:cxn modelId="{42F6AB6B-2C8B-3541-9C84-59DAE3AB9B7F}" srcId="{286FCCE6-9D6A-184C-A791-5AF628B1766B}" destId="{95E94F29-85FD-C74C-B82A-6246E37D1C50}" srcOrd="0" destOrd="0" parTransId="{57B9F209-2B84-A748-AD4B-F1C2DA2B4D19}" sibTransId="{0BB8488A-9F39-9E41-9AF8-2A673C07AAF4}"/>
    <dgm:cxn modelId="{F2FB2C66-5F50-3F4F-B889-F29E54F9C567}" type="presOf" srcId="{45290B3D-3366-7F44-A3C5-538902B71036}" destId="{08E61EF3-CC63-F24F-8D04-1A3F463EFFE6}" srcOrd="0" destOrd="0" presId="urn:microsoft.com/office/officeart/2005/8/layout/lProcess2"/>
    <dgm:cxn modelId="{8CC485E2-83F1-5B44-9970-ED7B1C1872C9}" type="presOf" srcId="{B83528FF-D5C4-D744-94A1-E5772EB51F9A}" destId="{52E6C8CE-8402-E24C-9945-ACE65E6CB8EB}" srcOrd="0" destOrd="0" presId="urn:microsoft.com/office/officeart/2005/8/layout/lProcess2"/>
    <dgm:cxn modelId="{5DD63AA9-2955-5247-B816-728650C33911}" srcId="{F9953A5F-8F5A-7643-8B2A-03AAF313A65E}" destId="{B83528FF-D5C4-D744-94A1-E5772EB51F9A}" srcOrd="4" destOrd="0" parTransId="{A5E2186C-E5BA-D84D-830A-C4579F875C25}" sibTransId="{48EEF8D7-F73B-0D47-B05D-DD4B5CB3D942}"/>
    <dgm:cxn modelId="{3FB076E2-47A0-304E-B26B-5051BA5D9CA0}" srcId="{F9953A5F-8F5A-7643-8B2A-03AAF313A65E}" destId="{BCF65560-2C48-2C4C-AC08-C193F050E6D9}" srcOrd="3" destOrd="0" parTransId="{975470A0-35CF-9345-AFFC-882688E035DA}" sibTransId="{A22BA048-17EC-EA49-A88D-C5B6B2D60349}"/>
    <dgm:cxn modelId="{054006DE-B70D-C544-9F83-3AD327C43E52}" type="presOf" srcId="{BD29E9D5-F174-F94B-A41A-9C3A31010901}" destId="{088BBB3C-E10D-9247-9867-0E8BC62EDFE6}" srcOrd="0" destOrd="0" presId="urn:microsoft.com/office/officeart/2005/8/layout/lProcess2"/>
    <dgm:cxn modelId="{1737FC3B-1552-F945-983B-F95981F3E750}" type="presOf" srcId="{8A5363AF-8BD3-DE40-A754-1FA2D26D295E}" destId="{C84677E0-A293-844E-9A12-3CC5CB797780}" srcOrd="0" destOrd="0" presId="urn:microsoft.com/office/officeart/2005/8/layout/lProcess2"/>
    <dgm:cxn modelId="{7B0AD14E-85A3-844F-879C-D80C197DCA7C}" srcId="{BD29E9D5-F174-F94B-A41A-9C3A31010901}" destId="{8A5363AF-8BD3-DE40-A754-1FA2D26D295E}" srcOrd="0" destOrd="0" parTransId="{C00C59C4-2860-AD4E-8945-F2A187294052}" sibTransId="{31F6A95F-7B33-AD49-9EA7-1B3709AF60E9}"/>
    <dgm:cxn modelId="{D65C9384-D02D-6D4C-8C7B-4300D59E5A8C}" type="presOf" srcId="{BD29E9D5-F174-F94B-A41A-9C3A31010901}" destId="{D9F3035E-CCCC-9F43-8356-C3B96766E63A}" srcOrd="1" destOrd="0" presId="urn:microsoft.com/office/officeart/2005/8/layout/lProcess2"/>
    <dgm:cxn modelId="{70517890-5B64-EF4E-AE4F-CB3F2E77A4C8}" srcId="{286FCCE6-9D6A-184C-A791-5AF628B1766B}" destId="{BD29E9D5-F174-F94B-A41A-9C3A31010901}" srcOrd="2" destOrd="0" parTransId="{105F316C-60CA-414C-8D6D-762E553CACD2}" sibTransId="{DD031BFF-4582-BF4E-AD12-1116D2B50D2E}"/>
    <dgm:cxn modelId="{5E264185-A1AD-9947-A56A-84344635D027}" srcId="{F9953A5F-8F5A-7643-8B2A-03AAF313A65E}" destId="{45290B3D-3366-7F44-A3C5-538902B71036}" srcOrd="2" destOrd="0" parTransId="{4437392C-02DB-F34F-BE9D-C628AAF5D2B9}" sibTransId="{6D9201A8-72B2-C749-B412-B7FE883BC88E}"/>
    <dgm:cxn modelId="{3AED3A09-C038-9446-A93C-0C53FDFF5F6F}" srcId="{286FCCE6-9D6A-184C-A791-5AF628B1766B}" destId="{F9953A5F-8F5A-7643-8B2A-03AAF313A65E}" srcOrd="1" destOrd="0" parTransId="{0FD9FE37-37A9-F445-AA07-1D824BC4BD43}" sibTransId="{DF1E35D7-9240-9344-A8B5-94705928DC9A}"/>
    <dgm:cxn modelId="{A0EF4C87-6F35-DC43-9E46-9DA71CD42BA7}" type="presOf" srcId="{F9953A5F-8F5A-7643-8B2A-03AAF313A65E}" destId="{704F09F8-1381-9C44-A926-6C04F343B4EC}" srcOrd="1" destOrd="0" presId="urn:microsoft.com/office/officeart/2005/8/layout/lProcess2"/>
    <dgm:cxn modelId="{6F6D4AC2-BFA3-C64D-B692-9DB7A1C8D262}" type="presOf" srcId="{F9953A5F-8F5A-7643-8B2A-03AAF313A65E}" destId="{EFE3FE87-C40B-1646-B272-1CDEF274771C}" srcOrd="0" destOrd="0" presId="urn:microsoft.com/office/officeart/2005/8/layout/lProcess2"/>
    <dgm:cxn modelId="{268C5F20-7D0F-AD40-AB00-D887E485F4D6}" srcId="{F9953A5F-8F5A-7643-8B2A-03AAF313A65E}" destId="{E0F5E318-DA47-DF43-AEFB-2EAFB8D2A486}" srcOrd="0" destOrd="0" parTransId="{D27355A4-0554-DC44-BDCF-BA15F690CE80}" sibTransId="{F50E3DFE-24F6-3443-AB8D-9DF5B6228B7A}"/>
    <dgm:cxn modelId="{4B67C1CC-BB7C-4747-8F3A-9DFC35924AAE}" type="presParOf" srcId="{BA21283B-3EBF-0547-A1FE-DE2B9C47B252}" destId="{02D4DE26-89FB-9D4B-8D0C-1B0D797BC5A6}" srcOrd="0" destOrd="0" presId="urn:microsoft.com/office/officeart/2005/8/layout/lProcess2"/>
    <dgm:cxn modelId="{040D6BAE-A4B2-6046-980F-5DE3B333E1E2}" type="presParOf" srcId="{02D4DE26-89FB-9D4B-8D0C-1B0D797BC5A6}" destId="{5A9F0DBF-2DD4-A44D-8C56-A23801627E0E}" srcOrd="0" destOrd="0" presId="urn:microsoft.com/office/officeart/2005/8/layout/lProcess2"/>
    <dgm:cxn modelId="{DE1126B8-37D4-3B4D-B0F2-64BDDC71628B}" type="presParOf" srcId="{02D4DE26-89FB-9D4B-8D0C-1B0D797BC5A6}" destId="{36247B83-8454-1649-A2F3-5A2D38814D7B}" srcOrd="1" destOrd="0" presId="urn:microsoft.com/office/officeart/2005/8/layout/lProcess2"/>
    <dgm:cxn modelId="{B7D9BED3-083B-B94C-9A82-B01689A2CB86}" type="presParOf" srcId="{02D4DE26-89FB-9D4B-8D0C-1B0D797BC5A6}" destId="{292DA701-5295-A04F-98DB-A3909D705AD2}" srcOrd="2" destOrd="0" presId="urn:microsoft.com/office/officeart/2005/8/layout/lProcess2"/>
    <dgm:cxn modelId="{27420315-1B03-B743-8BA4-039AAFF4A104}" type="presParOf" srcId="{292DA701-5295-A04F-98DB-A3909D705AD2}" destId="{F7F83192-EFAB-BE43-B393-5BA0736143FA}" srcOrd="0" destOrd="0" presId="urn:microsoft.com/office/officeart/2005/8/layout/lProcess2"/>
    <dgm:cxn modelId="{EE68445A-BFA9-FD49-BDA5-41E460FD6CF1}" type="presParOf" srcId="{F7F83192-EFAB-BE43-B393-5BA0736143FA}" destId="{485DDEDE-9F5F-AF4F-97C5-B9323B472675}" srcOrd="0" destOrd="0" presId="urn:microsoft.com/office/officeart/2005/8/layout/lProcess2"/>
    <dgm:cxn modelId="{33984757-6089-9440-B66D-DFE6007C1FB6}" type="presParOf" srcId="{BA21283B-3EBF-0547-A1FE-DE2B9C47B252}" destId="{A3B7AFEC-E5E7-BD45-B07B-1CB5537BB8F9}" srcOrd="1" destOrd="0" presId="urn:microsoft.com/office/officeart/2005/8/layout/lProcess2"/>
    <dgm:cxn modelId="{01B827A4-3341-3949-9EFD-125FB76AAD48}" type="presParOf" srcId="{BA21283B-3EBF-0547-A1FE-DE2B9C47B252}" destId="{A393BC6B-198D-3E4A-8E7C-14315B65361E}" srcOrd="2" destOrd="0" presId="urn:microsoft.com/office/officeart/2005/8/layout/lProcess2"/>
    <dgm:cxn modelId="{AE2584AE-49ED-6D4C-838B-25C9CAED4B37}" type="presParOf" srcId="{A393BC6B-198D-3E4A-8E7C-14315B65361E}" destId="{EFE3FE87-C40B-1646-B272-1CDEF274771C}" srcOrd="0" destOrd="0" presId="urn:microsoft.com/office/officeart/2005/8/layout/lProcess2"/>
    <dgm:cxn modelId="{84406B90-DAD4-F141-AB41-66A5CEE686D8}" type="presParOf" srcId="{A393BC6B-198D-3E4A-8E7C-14315B65361E}" destId="{704F09F8-1381-9C44-A926-6C04F343B4EC}" srcOrd="1" destOrd="0" presId="urn:microsoft.com/office/officeart/2005/8/layout/lProcess2"/>
    <dgm:cxn modelId="{5A426B27-F5A4-9F46-9962-8B63C6C00C97}" type="presParOf" srcId="{A393BC6B-198D-3E4A-8E7C-14315B65361E}" destId="{9D6203FE-3445-5B4A-BC9B-D205D74CD1A3}" srcOrd="2" destOrd="0" presId="urn:microsoft.com/office/officeart/2005/8/layout/lProcess2"/>
    <dgm:cxn modelId="{60345C22-E86D-954A-A5F6-6EE792C285F3}" type="presParOf" srcId="{9D6203FE-3445-5B4A-BC9B-D205D74CD1A3}" destId="{759CCAF0-21A4-0842-B393-E42C265964E6}" srcOrd="0" destOrd="0" presId="urn:microsoft.com/office/officeart/2005/8/layout/lProcess2"/>
    <dgm:cxn modelId="{5EA63CC3-6A0A-C345-9A36-DC44C704A36D}" type="presParOf" srcId="{759CCAF0-21A4-0842-B393-E42C265964E6}" destId="{E947BC00-B8CF-9E48-9ADE-271FE169DF37}" srcOrd="0" destOrd="0" presId="urn:microsoft.com/office/officeart/2005/8/layout/lProcess2"/>
    <dgm:cxn modelId="{6879C08B-2A5B-214A-90F0-37304AD66C72}" type="presParOf" srcId="{759CCAF0-21A4-0842-B393-E42C265964E6}" destId="{1C7F741D-28D1-7743-B2C1-EECD66BCB2D9}" srcOrd="1" destOrd="0" presId="urn:microsoft.com/office/officeart/2005/8/layout/lProcess2"/>
    <dgm:cxn modelId="{4989A137-CEE5-124F-9808-F2D86F971527}" type="presParOf" srcId="{759CCAF0-21A4-0842-B393-E42C265964E6}" destId="{F223C1A5-3CD7-4945-9AB5-1DC80B7EA494}" srcOrd="2" destOrd="0" presId="urn:microsoft.com/office/officeart/2005/8/layout/lProcess2"/>
    <dgm:cxn modelId="{73B82C4F-108C-084F-A1C3-5D6C8D4E09BE}" type="presParOf" srcId="{759CCAF0-21A4-0842-B393-E42C265964E6}" destId="{708784E5-665F-6E41-9AA4-39ED2017D30F}" srcOrd="3" destOrd="0" presId="urn:microsoft.com/office/officeart/2005/8/layout/lProcess2"/>
    <dgm:cxn modelId="{4ED93721-CFF1-3F4E-A9D3-48447BEE1873}" type="presParOf" srcId="{759CCAF0-21A4-0842-B393-E42C265964E6}" destId="{08E61EF3-CC63-F24F-8D04-1A3F463EFFE6}" srcOrd="4" destOrd="0" presId="urn:microsoft.com/office/officeart/2005/8/layout/lProcess2"/>
    <dgm:cxn modelId="{240D2712-537F-7140-9B63-0524B58A6412}" type="presParOf" srcId="{759CCAF0-21A4-0842-B393-E42C265964E6}" destId="{DBCE2A65-8EC6-ED49-9815-E56A44761177}" srcOrd="5" destOrd="0" presId="urn:microsoft.com/office/officeart/2005/8/layout/lProcess2"/>
    <dgm:cxn modelId="{BCC65D25-AB03-884E-9B0F-3DC07AEB004B}" type="presParOf" srcId="{759CCAF0-21A4-0842-B393-E42C265964E6}" destId="{A12EC243-881C-0148-BFDB-DBCC7632BDC0}" srcOrd="6" destOrd="0" presId="urn:microsoft.com/office/officeart/2005/8/layout/lProcess2"/>
    <dgm:cxn modelId="{EBD7E544-8F5A-4E4F-BD0A-2DE99E318E17}" type="presParOf" srcId="{759CCAF0-21A4-0842-B393-E42C265964E6}" destId="{26AD1FB7-D5DC-BC43-BB4C-E1D7D7C1B471}" srcOrd="7" destOrd="0" presId="urn:microsoft.com/office/officeart/2005/8/layout/lProcess2"/>
    <dgm:cxn modelId="{2B0ADBA6-8231-354C-B9CF-2C5B72352B07}" type="presParOf" srcId="{759CCAF0-21A4-0842-B393-E42C265964E6}" destId="{52E6C8CE-8402-E24C-9945-ACE65E6CB8EB}" srcOrd="8" destOrd="0" presId="urn:microsoft.com/office/officeart/2005/8/layout/lProcess2"/>
    <dgm:cxn modelId="{A637C20A-D319-A34D-9A4C-CB90ADE33C75}" type="presParOf" srcId="{BA21283B-3EBF-0547-A1FE-DE2B9C47B252}" destId="{DD792966-DE9D-6B43-8E15-F7D13320A1DC}" srcOrd="3" destOrd="0" presId="urn:microsoft.com/office/officeart/2005/8/layout/lProcess2"/>
    <dgm:cxn modelId="{5193C552-B2B4-534B-A202-1B5FD3C529A3}" type="presParOf" srcId="{BA21283B-3EBF-0547-A1FE-DE2B9C47B252}" destId="{1E194440-9B8B-4946-9C43-32EE39C913B7}" srcOrd="4" destOrd="0" presId="urn:microsoft.com/office/officeart/2005/8/layout/lProcess2"/>
    <dgm:cxn modelId="{C112897A-77D5-EF4F-8230-FF8E5BEEB1AD}" type="presParOf" srcId="{1E194440-9B8B-4946-9C43-32EE39C913B7}" destId="{088BBB3C-E10D-9247-9867-0E8BC62EDFE6}" srcOrd="0" destOrd="0" presId="urn:microsoft.com/office/officeart/2005/8/layout/lProcess2"/>
    <dgm:cxn modelId="{1CF780E7-B9F3-694D-8F69-0FEEF54AE3CE}" type="presParOf" srcId="{1E194440-9B8B-4946-9C43-32EE39C913B7}" destId="{D9F3035E-CCCC-9F43-8356-C3B96766E63A}" srcOrd="1" destOrd="0" presId="urn:microsoft.com/office/officeart/2005/8/layout/lProcess2"/>
    <dgm:cxn modelId="{39E42F8F-C41C-6943-A7A7-F5ECF416D050}" type="presParOf" srcId="{1E194440-9B8B-4946-9C43-32EE39C913B7}" destId="{89218545-F944-1D45-B9E4-026CEC730FDB}" srcOrd="2" destOrd="0" presId="urn:microsoft.com/office/officeart/2005/8/layout/lProcess2"/>
    <dgm:cxn modelId="{90A16110-282E-7D4F-BFB9-9AD05948A949}" type="presParOf" srcId="{89218545-F944-1D45-B9E4-026CEC730FDB}" destId="{AF2255A0-8D37-DB41-ABDF-8C1392DD89CE}" srcOrd="0" destOrd="0" presId="urn:microsoft.com/office/officeart/2005/8/layout/lProcess2"/>
    <dgm:cxn modelId="{8AA613D8-0F38-E441-8C47-5034B720F482}" type="presParOf" srcId="{AF2255A0-8D37-DB41-ABDF-8C1392DD89CE}" destId="{C84677E0-A293-844E-9A12-3CC5CB797780}" srcOrd="0"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FCCE6-9D6A-184C-A791-5AF628B1766B}" type="doc">
      <dgm:prSet loTypeId="urn:microsoft.com/office/officeart/2005/8/layout/lProcess2" loCatId="" qsTypeId="urn:microsoft.com/office/officeart/2005/8/quickstyle/simple1" qsCatId="simple" csTypeId="urn:microsoft.com/office/officeart/2005/8/colors/accent5_2" csCatId="accent5" phldr="1"/>
      <dgm:spPr/>
      <dgm:t>
        <a:bodyPr/>
        <a:lstStyle/>
        <a:p>
          <a:endParaRPr lang="fr-FR"/>
        </a:p>
      </dgm:t>
    </dgm:pt>
    <dgm:pt modelId="{95E94F29-85FD-C74C-B82A-6246E37D1C50}">
      <dgm:prSet phldrT="[Texte]"/>
      <dgm:spPr>
        <a:solidFill>
          <a:schemeClr val="bg1">
            <a:lumMod val="85000"/>
          </a:schemeClr>
        </a:solidFill>
      </dgm:spPr>
      <dgm:t>
        <a:bodyPr/>
        <a:lstStyle/>
        <a:p>
          <a:r>
            <a:rPr lang="fr-FR" dirty="0"/>
            <a:t>OBJECTIF</a:t>
          </a:r>
        </a:p>
      </dgm:t>
    </dgm:pt>
    <dgm:pt modelId="{57B9F209-2B84-A748-AD4B-F1C2DA2B4D19}" type="parTrans" cxnId="{42F6AB6B-2C8B-3541-9C84-59DAE3AB9B7F}">
      <dgm:prSet/>
      <dgm:spPr/>
      <dgm:t>
        <a:bodyPr/>
        <a:lstStyle/>
        <a:p>
          <a:endParaRPr lang="fr-FR"/>
        </a:p>
      </dgm:t>
    </dgm:pt>
    <dgm:pt modelId="{0BB8488A-9F39-9E41-9AF8-2A673C07AAF4}" type="sibTrans" cxnId="{42F6AB6B-2C8B-3541-9C84-59DAE3AB9B7F}">
      <dgm:prSet/>
      <dgm:spPr/>
      <dgm:t>
        <a:bodyPr/>
        <a:lstStyle/>
        <a:p>
          <a:endParaRPr lang="fr-FR"/>
        </a:p>
      </dgm:t>
    </dgm:pt>
    <dgm:pt modelId="{88CDE5F0-0B47-AB4B-9F92-028A363A213E}">
      <dgm:prSet phldrT="[Texte]" custT="1"/>
      <dgm:spPr>
        <a:solidFill>
          <a:schemeClr val="bg1">
            <a:lumMod val="65000"/>
          </a:schemeClr>
        </a:solidFill>
      </dgm:spPr>
      <dgm:t>
        <a:bodyPr/>
        <a:lstStyle/>
        <a:p>
          <a:r>
            <a:rPr lang="fr-FR" sz="2000" dirty="0"/>
            <a:t>Soutenir le professionnel de santé dans l’accompagnement des familles concernées </a:t>
          </a:r>
        </a:p>
      </dgm:t>
    </dgm:pt>
    <dgm:pt modelId="{1904FE0F-59D7-DB48-A3DE-5CF974A2BE3E}" type="parTrans" cxnId="{904A839A-4CDB-7D49-8E95-D151BDF516CE}">
      <dgm:prSet/>
      <dgm:spPr/>
      <dgm:t>
        <a:bodyPr/>
        <a:lstStyle/>
        <a:p>
          <a:endParaRPr lang="fr-FR"/>
        </a:p>
      </dgm:t>
    </dgm:pt>
    <dgm:pt modelId="{D28D8AD2-4FDE-B44C-9CAC-CDBEFF510ABD}" type="sibTrans" cxnId="{904A839A-4CDB-7D49-8E95-D151BDF516CE}">
      <dgm:prSet/>
      <dgm:spPr/>
      <dgm:t>
        <a:bodyPr/>
        <a:lstStyle/>
        <a:p>
          <a:endParaRPr lang="fr-FR"/>
        </a:p>
      </dgm:t>
    </dgm:pt>
    <dgm:pt modelId="{F9953A5F-8F5A-7643-8B2A-03AAF313A65E}">
      <dgm:prSet phldrT="[Texte]"/>
      <dgm:spPr>
        <a:solidFill>
          <a:srgbClr val="A22B84"/>
        </a:solidFill>
      </dgm:spPr>
      <dgm:t>
        <a:bodyPr/>
        <a:lstStyle/>
        <a:p>
          <a:r>
            <a:rPr lang="fr-FR" dirty="0"/>
            <a:t>REPÈRES théoriques et cliniques</a:t>
          </a:r>
        </a:p>
      </dgm:t>
    </dgm:pt>
    <dgm:pt modelId="{0FD9FE37-37A9-F445-AA07-1D824BC4BD43}" type="parTrans" cxnId="{3AED3A09-C038-9446-A93C-0C53FDFF5F6F}">
      <dgm:prSet/>
      <dgm:spPr/>
      <dgm:t>
        <a:bodyPr/>
        <a:lstStyle/>
        <a:p>
          <a:endParaRPr lang="fr-FR"/>
        </a:p>
      </dgm:t>
    </dgm:pt>
    <dgm:pt modelId="{DF1E35D7-9240-9344-A8B5-94705928DC9A}" type="sibTrans" cxnId="{3AED3A09-C038-9446-A93C-0C53FDFF5F6F}">
      <dgm:prSet/>
      <dgm:spPr/>
      <dgm:t>
        <a:bodyPr/>
        <a:lstStyle/>
        <a:p>
          <a:endParaRPr lang="fr-FR"/>
        </a:p>
      </dgm:t>
    </dgm:pt>
    <dgm:pt modelId="{BD29E9D5-F174-F94B-A41A-9C3A31010901}">
      <dgm:prSet phldrT="[Texte]"/>
      <dgm:spPr>
        <a:solidFill>
          <a:srgbClr val="198AC6"/>
        </a:solidFill>
      </dgm:spPr>
      <dgm:t>
        <a:bodyPr/>
        <a:lstStyle/>
        <a:p>
          <a:pPr>
            <a:spcAft>
              <a:spcPts val="0"/>
            </a:spcAft>
          </a:pPr>
          <a:r>
            <a:rPr lang="fr-FR" dirty="0"/>
            <a:t>OUTILS </a:t>
          </a:r>
        </a:p>
        <a:p>
          <a:pPr>
            <a:spcAft>
              <a:spcPct val="35000"/>
            </a:spcAft>
          </a:pPr>
          <a:r>
            <a:rPr lang="fr-FR" dirty="0"/>
            <a:t>pour professionnel de santé</a:t>
          </a:r>
        </a:p>
      </dgm:t>
    </dgm:pt>
    <dgm:pt modelId="{105F316C-60CA-414C-8D6D-762E553CACD2}" type="parTrans" cxnId="{70517890-5B64-EF4E-AE4F-CB3F2E77A4C8}">
      <dgm:prSet/>
      <dgm:spPr/>
      <dgm:t>
        <a:bodyPr/>
        <a:lstStyle/>
        <a:p>
          <a:endParaRPr lang="fr-FR"/>
        </a:p>
      </dgm:t>
    </dgm:pt>
    <dgm:pt modelId="{DD031BFF-4582-BF4E-AD12-1116D2B50D2E}" type="sibTrans" cxnId="{70517890-5B64-EF4E-AE4F-CB3F2E77A4C8}">
      <dgm:prSet/>
      <dgm:spPr/>
      <dgm:t>
        <a:bodyPr/>
        <a:lstStyle/>
        <a:p>
          <a:endParaRPr lang="fr-FR"/>
        </a:p>
      </dgm:t>
    </dgm:pt>
    <dgm:pt modelId="{98D5A8AA-F9F5-A943-ABED-B59906B8A4F8}">
      <dgm:prSet phldrT="[Texte]" custT="1"/>
      <dgm:spPr>
        <a:solidFill>
          <a:srgbClr val="35649A"/>
        </a:solidFill>
      </dgm:spPr>
      <dgm:t>
        <a:bodyPr/>
        <a:lstStyle/>
        <a:p>
          <a:r>
            <a:rPr lang="fr-FR" sz="1500" dirty="0"/>
            <a:t>Gestion des risques</a:t>
          </a:r>
        </a:p>
      </dgm:t>
    </dgm:pt>
    <dgm:pt modelId="{EDD4AD23-5AA0-7D44-AA2A-0F7709407CB1}" type="parTrans" cxnId="{F7712144-3992-4147-A2E4-4E180680C2FF}">
      <dgm:prSet/>
      <dgm:spPr/>
      <dgm:t>
        <a:bodyPr/>
        <a:lstStyle/>
        <a:p>
          <a:endParaRPr lang="fr-FR"/>
        </a:p>
      </dgm:t>
    </dgm:pt>
    <dgm:pt modelId="{03E85231-2F59-724B-9577-45A1602B3E98}" type="sibTrans" cxnId="{F7712144-3992-4147-A2E4-4E180680C2FF}">
      <dgm:prSet/>
      <dgm:spPr/>
      <dgm:t>
        <a:bodyPr/>
        <a:lstStyle/>
        <a:p>
          <a:endParaRPr lang="fr-FR"/>
        </a:p>
      </dgm:t>
    </dgm:pt>
    <dgm:pt modelId="{45290B3D-3366-7F44-A3C5-538902B71036}">
      <dgm:prSet phldrT="[Texte]" custT="1"/>
      <dgm:spPr>
        <a:solidFill>
          <a:srgbClr val="660066"/>
        </a:solidFill>
      </dgm:spPr>
      <dgm:t>
        <a:bodyPr/>
        <a:lstStyle/>
        <a:p>
          <a:r>
            <a:rPr lang="fr-FR" sz="1500" dirty="0"/>
            <a:t>Inclure l’auteur dans la démarche</a:t>
          </a:r>
        </a:p>
      </dgm:t>
    </dgm:pt>
    <dgm:pt modelId="{4437392C-02DB-F34F-BE9D-C628AAF5D2B9}" type="parTrans" cxnId="{5E264185-A1AD-9947-A56A-84344635D027}">
      <dgm:prSet/>
      <dgm:spPr/>
      <dgm:t>
        <a:bodyPr/>
        <a:lstStyle/>
        <a:p>
          <a:endParaRPr lang="fr-FR"/>
        </a:p>
      </dgm:t>
    </dgm:pt>
    <dgm:pt modelId="{6D9201A8-72B2-C749-B412-B7FE883BC88E}" type="sibTrans" cxnId="{5E264185-A1AD-9947-A56A-84344635D027}">
      <dgm:prSet/>
      <dgm:spPr/>
      <dgm:t>
        <a:bodyPr/>
        <a:lstStyle/>
        <a:p>
          <a:endParaRPr lang="fr-FR"/>
        </a:p>
      </dgm:t>
    </dgm:pt>
    <dgm:pt modelId="{500D9CF3-1C42-A54C-AFB7-75C14F605B90}">
      <dgm:prSet phldrT="[Texte]" custT="1"/>
      <dgm:spPr>
        <a:solidFill>
          <a:srgbClr val="660066"/>
        </a:solidFill>
      </dgm:spPr>
      <dgm:t>
        <a:bodyPr/>
        <a:lstStyle/>
        <a:p>
          <a:r>
            <a:rPr lang="fr-FR" sz="1500" dirty="0"/>
            <a:t>Offrir un espace de parole</a:t>
          </a:r>
        </a:p>
      </dgm:t>
    </dgm:pt>
    <dgm:pt modelId="{12ED5A15-78A1-E240-9C85-9CD7151F1E27}" type="parTrans" cxnId="{01B3951C-1F1F-1348-B75D-CF56A7ADC224}">
      <dgm:prSet/>
      <dgm:spPr/>
      <dgm:t>
        <a:bodyPr/>
        <a:lstStyle/>
        <a:p>
          <a:endParaRPr lang="fr-FR"/>
        </a:p>
      </dgm:t>
    </dgm:pt>
    <dgm:pt modelId="{CE97CFB6-93E7-0F48-8ACC-BE4BB4A568BD}" type="sibTrans" cxnId="{01B3951C-1F1F-1348-B75D-CF56A7ADC224}">
      <dgm:prSet/>
      <dgm:spPr/>
      <dgm:t>
        <a:bodyPr/>
        <a:lstStyle/>
        <a:p>
          <a:endParaRPr lang="fr-FR"/>
        </a:p>
      </dgm:t>
    </dgm:pt>
    <dgm:pt modelId="{BCF65560-2C48-2C4C-AC08-C193F050E6D9}">
      <dgm:prSet phldrT="[Texte]" custT="1"/>
      <dgm:spPr>
        <a:solidFill>
          <a:srgbClr val="660066"/>
        </a:solidFill>
      </dgm:spPr>
      <dgm:t>
        <a:bodyPr/>
        <a:lstStyle/>
        <a:p>
          <a:r>
            <a:rPr lang="fr-FR" sz="1500" dirty="0"/>
            <a:t>Documenter les situations</a:t>
          </a:r>
        </a:p>
      </dgm:t>
    </dgm:pt>
    <dgm:pt modelId="{975470A0-35CF-9345-AFFC-882688E035DA}" type="parTrans" cxnId="{3FB076E2-47A0-304E-B26B-5051BA5D9CA0}">
      <dgm:prSet/>
      <dgm:spPr/>
      <dgm:t>
        <a:bodyPr/>
        <a:lstStyle/>
        <a:p>
          <a:endParaRPr lang="fr-FR"/>
        </a:p>
      </dgm:t>
    </dgm:pt>
    <dgm:pt modelId="{A22BA048-17EC-EA49-A88D-C5B6B2D60349}" type="sibTrans" cxnId="{3FB076E2-47A0-304E-B26B-5051BA5D9CA0}">
      <dgm:prSet/>
      <dgm:spPr/>
      <dgm:t>
        <a:bodyPr/>
        <a:lstStyle/>
        <a:p>
          <a:endParaRPr lang="fr-FR"/>
        </a:p>
      </dgm:t>
    </dgm:pt>
    <dgm:pt modelId="{B83528FF-D5C4-D744-94A1-E5772EB51F9A}">
      <dgm:prSet phldrT="[Texte]" custT="1"/>
      <dgm:spPr>
        <a:solidFill>
          <a:srgbClr val="660066"/>
        </a:solidFill>
      </dgm:spPr>
      <dgm:t>
        <a:bodyPr/>
        <a:lstStyle/>
        <a:p>
          <a:pPr>
            <a:spcAft>
              <a:spcPts val="0"/>
            </a:spcAft>
          </a:pPr>
          <a:r>
            <a:rPr lang="fr-FR" sz="1500" dirty="0"/>
            <a:t>Travailler en réseau : </a:t>
          </a:r>
        </a:p>
        <a:p>
          <a:pPr>
            <a:spcAft>
              <a:spcPct val="35000"/>
            </a:spcAft>
          </a:pPr>
          <a:r>
            <a:rPr lang="fr-FR" sz="1500" dirty="0"/>
            <a:t>rôle de la TMS et du MG</a:t>
          </a:r>
        </a:p>
      </dgm:t>
    </dgm:pt>
    <dgm:pt modelId="{A5E2186C-E5BA-D84D-830A-C4579F875C25}" type="parTrans" cxnId="{5DD63AA9-2955-5247-B816-728650C33911}">
      <dgm:prSet/>
      <dgm:spPr/>
      <dgm:t>
        <a:bodyPr/>
        <a:lstStyle/>
        <a:p>
          <a:endParaRPr lang="fr-FR"/>
        </a:p>
      </dgm:t>
    </dgm:pt>
    <dgm:pt modelId="{48EEF8D7-F73B-0D47-B05D-DD4B5CB3D942}" type="sibTrans" cxnId="{5DD63AA9-2955-5247-B816-728650C33911}">
      <dgm:prSet/>
      <dgm:spPr/>
      <dgm:t>
        <a:bodyPr/>
        <a:lstStyle/>
        <a:p>
          <a:endParaRPr lang="fr-FR"/>
        </a:p>
      </dgm:t>
    </dgm:pt>
    <dgm:pt modelId="{8A5363AF-8BD3-DE40-A754-1FA2D26D295E}">
      <dgm:prSet phldrT="[Texte]" custT="1"/>
      <dgm:spPr>
        <a:solidFill>
          <a:srgbClr val="35649A"/>
        </a:solidFill>
      </dgm:spPr>
      <dgm:t>
        <a:bodyPr/>
        <a:lstStyle/>
        <a:p>
          <a:r>
            <a:rPr lang="fr-FR" sz="1500" dirty="0"/>
            <a:t>Aide-mémoire au certificat médical</a:t>
          </a:r>
        </a:p>
      </dgm:t>
    </dgm:pt>
    <dgm:pt modelId="{C00C59C4-2860-AD4E-8945-F2A187294052}" type="parTrans" cxnId="{7B0AD14E-85A3-844F-879C-D80C197DCA7C}">
      <dgm:prSet/>
      <dgm:spPr/>
      <dgm:t>
        <a:bodyPr/>
        <a:lstStyle/>
        <a:p>
          <a:endParaRPr lang="fr-FR"/>
        </a:p>
      </dgm:t>
    </dgm:pt>
    <dgm:pt modelId="{31F6A95F-7B33-AD49-9EA7-1B3709AF60E9}" type="sibTrans" cxnId="{7B0AD14E-85A3-844F-879C-D80C197DCA7C}">
      <dgm:prSet/>
      <dgm:spPr/>
      <dgm:t>
        <a:bodyPr/>
        <a:lstStyle/>
        <a:p>
          <a:endParaRPr lang="fr-FR"/>
        </a:p>
      </dgm:t>
    </dgm:pt>
    <dgm:pt modelId="{8B537280-EF98-FC47-921E-90B845769641}">
      <dgm:prSet phldrT="[Texte]" custT="1"/>
      <dgm:spPr>
        <a:solidFill>
          <a:srgbClr val="35649A"/>
        </a:solidFill>
      </dgm:spPr>
      <dgm:t>
        <a:bodyPr/>
        <a:lstStyle/>
        <a:p>
          <a:endParaRPr lang="fr-FR" sz="1500" dirty="0"/>
        </a:p>
        <a:p>
          <a:r>
            <a:rPr lang="fr-FR" sz="1500" dirty="0"/>
            <a:t>Tableau des ressources</a:t>
          </a:r>
        </a:p>
        <a:p>
          <a:endParaRPr lang="fr-FR" sz="1100" dirty="0"/>
        </a:p>
        <a:p>
          <a:endParaRPr lang="fr-FR" sz="1100" dirty="0"/>
        </a:p>
      </dgm:t>
    </dgm:pt>
    <dgm:pt modelId="{0E3B46A5-257A-EA49-AA86-325431343E3E}" type="parTrans" cxnId="{2B5E8EDC-0733-BE47-AB2B-95A2FCE9C6C0}">
      <dgm:prSet/>
      <dgm:spPr/>
      <dgm:t>
        <a:bodyPr/>
        <a:lstStyle/>
        <a:p>
          <a:endParaRPr lang="fr-FR"/>
        </a:p>
      </dgm:t>
    </dgm:pt>
    <dgm:pt modelId="{FB49B099-0490-0241-BB96-AC9934E8D7C8}" type="sibTrans" cxnId="{2B5E8EDC-0733-BE47-AB2B-95A2FCE9C6C0}">
      <dgm:prSet/>
      <dgm:spPr/>
      <dgm:t>
        <a:bodyPr/>
        <a:lstStyle/>
        <a:p>
          <a:endParaRPr lang="fr-FR"/>
        </a:p>
      </dgm:t>
    </dgm:pt>
    <dgm:pt modelId="{76ADAA63-271D-234A-941D-37D0E3D01955}">
      <dgm:prSet phldrT="[Texte]" custT="1"/>
      <dgm:spPr>
        <a:solidFill>
          <a:srgbClr val="660066"/>
        </a:solidFill>
      </dgm:spPr>
      <dgm:t>
        <a:bodyPr/>
        <a:lstStyle/>
        <a:p>
          <a:r>
            <a:rPr lang="fr-FR" sz="1500" dirty="0"/>
            <a:t>Prévoir des mesures de sécurité</a:t>
          </a:r>
        </a:p>
      </dgm:t>
    </dgm:pt>
    <dgm:pt modelId="{6F2BBE39-0C5C-D343-8073-5B14ABDAB649}" type="parTrans" cxnId="{856210F3-1E60-FB41-A2A9-ABDA2C44D3AF}">
      <dgm:prSet/>
      <dgm:spPr/>
      <dgm:t>
        <a:bodyPr/>
        <a:lstStyle/>
        <a:p>
          <a:endParaRPr lang="fr-FR"/>
        </a:p>
      </dgm:t>
    </dgm:pt>
    <dgm:pt modelId="{35ED06D5-3E74-2B45-B5AB-DDAEE96CF632}" type="sibTrans" cxnId="{856210F3-1E60-FB41-A2A9-ABDA2C44D3AF}">
      <dgm:prSet/>
      <dgm:spPr/>
      <dgm:t>
        <a:bodyPr/>
        <a:lstStyle/>
        <a:p>
          <a:endParaRPr lang="fr-FR"/>
        </a:p>
      </dgm:t>
    </dgm:pt>
    <dgm:pt modelId="{0CEECD2C-E565-BB42-8EBA-4FE7C9DE9978}">
      <dgm:prSet phldrT="[Texte]" custT="1"/>
      <dgm:spPr>
        <a:solidFill>
          <a:srgbClr val="35649A"/>
        </a:solidFill>
      </dgm:spPr>
      <dgm:t>
        <a:bodyPr/>
        <a:lstStyle/>
        <a:p>
          <a:r>
            <a:rPr lang="fr-FR" sz="1500" dirty="0"/>
            <a:t>Check-list</a:t>
          </a:r>
        </a:p>
      </dgm:t>
    </dgm:pt>
    <dgm:pt modelId="{4C21D4D3-1053-254F-9055-1C06AC6E923B}" type="parTrans" cxnId="{B6921855-4C62-A742-BDFB-EA2A9B911E03}">
      <dgm:prSet/>
      <dgm:spPr/>
      <dgm:t>
        <a:bodyPr/>
        <a:lstStyle/>
        <a:p>
          <a:endParaRPr lang="fr-FR"/>
        </a:p>
      </dgm:t>
    </dgm:pt>
    <dgm:pt modelId="{64D12121-F2D5-7645-B54F-E079D401758F}" type="sibTrans" cxnId="{B6921855-4C62-A742-BDFB-EA2A9B911E03}">
      <dgm:prSet/>
      <dgm:spPr/>
      <dgm:t>
        <a:bodyPr/>
        <a:lstStyle/>
        <a:p>
          <a:endParaRPr lang="fr-FR"/>
        </a:p>
      </dgm:t>
    </dgm:pt>
    <dgm:pt modelId="{E06B8302-E6B1-0D46-B77E-AB76634E24A8}">
      <dgm:prSet phldrT="[Texte]" custT="1"/>
      <dgm:spPr>
        <a:solidFill>
          <a:srgbClr val="660066"/>
        </a:solidFill>
      </dgm:spPr>
      <dgm:t>
        <a:bodyPr/>
        <a:lstStyle/>
        <a:p>
          <a:r>
            <a:rPr lang="fr-FR" sz="1500" dirty="0"/>
            <a:t>Se former</a:t>
          </a:r>
        </a:p>
      </dgm:t>
    </dgm:pt>
    <dgm:pt modelId="{301C47B0-EA7A-A749-841C-BD0741190BF2}" type="parTrans" cxnId="{DA9FF6C3-0EF8-7041-9538-DAB35D41D9B2}">
      <dgm:prSet/>
      <dgm:spPr/>
      <dgm:t>
        <a:bodyPr/>
        <a:lstStyle/>
        <a:p>
          <a:endParaRPr lang="fr-FR"/>
        </a:p>
      </dgm:t>
    </dgm:pt>
    <dgm:pt modelId="{8F07B1E2-8BBE-6B4C-A218-7A786D0BB4CA}" type="sibTrans" cxnId="{DA9FF6C3-0EF8-7041-9538-DAB35D41D9B2}">
      <dgm:prSet/>
      <dgm:spPr/>
      <dgm:t>
        <a:bodyPr/>
        <a:lstStyle/>
        <a:p>
          <a:endParaRPr lang="fr-FR"/>
        </a:p>
      </dgm:t>
    </dgm:pt>
    <dgm:pt modelId="{04D31939-FA47-A545-9C3D-88A3CDF92991}">
      <dgm:prSet phldrT="[Texte]" custT="1"/>
      <dgm:spPr>
        <a:solidFill>
          <a:srgbClr val="35649A"/>
        </a:solidFill>
      </dgm:spPr>
      <dgm:t>
        <a:bodyPr/>
        <a:lstStyle/>
        <a:p>
          <a:r>
            <a:rPr lang="fr-FR" sz="1500" dirty="0"/>
            <a:t>Grille d’évaluation des risques</a:t>
          </a:r>
        </a:p>
      </dgm:t>
    </dgm:pt>
    <dgm:pt modelId="{5044F99F-69EE-7441-AB8D-F31908444D50}" type="parTrans" cxnId="{3B9317E1-CF21-4E4B-A149-CE38F994AD8A}">
      <dgm:prSet/>
      <dgm:spPr/>
    </dgm:pt>
    <dgm:pt modelId="{1C7ECC6E-CA71-FE42-8BC3-934390D43ADC}" type="sibTrans" cxnId="{3B9317E1-CF21-4E4B-A149-CE38F994AD8A}">
      <dgm:prSet/>
      <dgm:spPr/>
    </dgm:pt>
    <dgm:pt modelId="{BA21283B-3EBF-0547-A1FE-DE2B9C47B252}" type="pres">
      <dgm:prSet presAssocID="{286FCCE6-9D6A-184C-A791-5AF628B1766B}" presName="theList" presStyleCnt="0">
        <dgm:presLayoutVars>
          <dgm:dir/>
          <dgm:animLvl val="lvl"/>
          <dgm:resizeHandles val="exact"/>
        </dgm:presLayoutVars>
      </dgm:prSet>
      <dgm:spPr/>
      <dgm:t>
        <a:bodyPr/>
        <a:lstStyle/>
        <a:p>
          <a:endParaRPr lang="fr-FR"/>
        </a:p>
      </dgm:t>
    </dgm:pt>
    <dgm:pt modelId="{02D4DE26-89FB-9D4B-8D0C-1B0D797BC5A6}" type="pres">
      <dgm:prSet presAssocID="{95E94F29-85FD-C74C-B82A-6246E37D1C50}" presName="compNode" presStyleCnt="0"/>
      <dgm:spPr/>
    </dgm:pt>
    <dgm:pt modelId="{5A9F0DBF-2DD4-A44D-8C56-A23801627E0E}" type="pres">
      <dgm:prSet presAssocID="{95E94F29-85FD-C74C-B82A-6246E37D1C50}" presName="aNode" presStyleLbl="bgShp" presStyleIdx="0" presStyleCnt="3"/>
      <dgm:spPr/>
      <dgm:t>
        <a:bodyPr/>
        <a:lstStyle/>
        <a:p>
          <a:endParaRPr lang="fr-FR"/>
        </a:p>
      </dgm:t>
    </dgm:pt>
    <dgm:pt modelId="{36247B83-8454-1649-A2F3-5A2D38814D7B}" type="pres">
      <dgm:prSet presAssocID="{95E94F29-85FD-C74C-B82A-6246E37D1C50}" presName="textNode" presStyleLbl="bgShp" presStyleIdx="0" presStyleCnt="3"/>
      <dgm:spPr/>
      <dgm:t>
        <a:bodyPr/>
        <a:lstStyle/>
        <a:p>
          <a:endParaRPr lang="fr-FR"/>
        </a:p>
      </dgm:t>
    </dgm:pt>
    <dgm:pt modelId="{292DA701-5295-A04F-98DB-A3909D705AD2}" type="pres">
      <dgm:prSet presAssocID="{95E94F29-85FD-C74C-B82A-6246E37D1C50}" presName="compChildNode" presStyleCnt="0"/>
      <dgm:spPr/>
    </dgm:pt>
    <dgm:pt modelId="{F7F83192-EFAB-BE43-B393-5BA0736143FA}" type="pres">
      <dgm:prSet presAssocID="{95E94F29-85FD-C74C-B82A-6246E37D1C50}" presName="theInnerList" presStyleCnt="0"/>
      <dgm:spPr/>
    </dgm:pt>
    <dgm:pt modelId="{485DDEDE-9F5F-AF4F-97C5-B9323B472675}" type="pres">
      <dgm:prSet presAssocID="{88CDE5F0-0B47-AB4B-9F92-028A363A213E}" presName="childNode" presStyleLbl="node1" presStyleIdx="0" presStyleCnt="12" custScaleX="108102" custScaleY="97981">
        <dgm:presLayoutVars>
          <dgm:bulletEnabled val="1"/>
        </dgm:presLayoutVars>
      </dgm:prSet>
      <dgm:spPr/>
      <dgm:t>
        <a:bodyPr/>
        <a:lstStyle/>
        <a:p>
          <a:endParaRPr lang="fr-FR"/>
        </a:p>
      </dgm:t>
    </dgm:pt>
    <dgm:pt modelId="{A3B7AFEC-E5E7-BD45-B07B-1CB5537BB8F9}" type="pres">
      <dgm:prSet presAssocID="{95E94F29-85FD-C74C-B82A-6246E37D1C50}" presName="aSpace" presStyleCnt="0"/>
      <dgm:spPr/>
    </dgm:pt>
    <dgm:pt modelId="{A393BC6B-198D-3E4A-8E7C-14315B65361E}" type="pres">
      <dgm:prSet presAssocID="{F9953A5F-8F5A-7643-8B2A-03AAF313A65E}" presName="compNode" presStyleCnt="0"/>
      <dgm:spPr/>
    </dgm:pt>
    <dgm:pt modelId="{EFE3FE87-C40B-1646-B272-1CDEF274771C}" type="pres">
      <dgm:prSet presAssocID="{F9953A5F-8F5A-7643-8B2A-03AAF313A65E}" presName="aNode" presStyleLbl="bgShp" presStyleIdx="1" presStyleCnt="3"/>
      <dgm:spPr/>
      <dgm:t>
        <a:bodyPr/>
        <a:lstStyle/>
        <a:p>
          <a:endParaRPr lang="fr-FR"/>
        </a:p>
      </dgm:t>
    </dgm:pt>
    <dgm:pt modelId="{704F09F8-1381-9C44-A926-6C04F343B4EC}" type="pres">
      <dgm:prSet presAssocID="{F9953A5F-8F5A-7643-8B2A-03AAF313A65E}" presName="textNode" presStyleLbl="bgShp" presStyleIdx="1" presStyleCnt="3"/>
      <dgm:spPr/>
      <dgm:t>
        <a:bodyPr/>
        <a:lstStyle/>
        <a:p>
          <a:endParaRPr lang="fr-FR"/>
        </a:p>
      </dgm:t>
    </dgm:pt>
    <dgm:pt modelId="{9D6203FE-3445-5B4A-BC9B-D205D74CD1A3}" type="pres">
      <dgm:prSet presAssocID="{F9953A5F-8F5A-7643-8B2A-03AAF313A65E}" presName="compChildNode" presStyleCnt="0"/>
      <dgm:spPr/>
    </dgm:pt>
    <dgm:pt modelId="{759CCAF0-21A4-0842-B393-E42C265964E6}" type="pres">
      <dgm:prSet presAssocID="{F9953A5F-8F5A-7643-8B2A-03AAF313A65E}" presName="theInnerList" presStyleCnt="0"/>
      <dgm:spPr/>
    </dgm:pt>
    <dgm:pt modelId="{F223C1A5-3CD7-4945-9AB5-1DC80B7EA494}" type="pres">
      <dgm:prSet presAssocID="{500D9CF3-1C42-A54C-AFB7-75C14F605B90}" presName="childNode" presStyleLbl="node1" presStyleIdx="1" presStyleCnt="12" custScaleX="124805" custLinFactNeighborX="601">
        <dgm:presLayoutVars>
          <dgm:bulletEnabled val="1"/>
        </dgm:presLayoutVars>
      </dgm:prSet>
      <dgm:spPr/>
      <dgm:t>
        <a:bodyPr/>
        <a:lstStyle/>
        <a:p>
          <a:endParaRPr lang="fr-FR"/>
        </a:p>
      </dgm:t>
    </dgm:pt>
    <dgm:pt modelId="{708784E5-665F-6E41-9AA4-39ED2017D30F}" type="pres">
      <dgm:prSet presAssocID="{500D9CF3-1C42-A54C-AFB7-75C14F605B90}" presName="aSpace2" presStyleCnt="0"/>
      <dgm:spPr/>
    </dgm:pt>
    <dgm:pt modelId="{C995ACC2-BBB0-C247-BD04-3DDC032A13F4}" type="pres">
      <dgm:prSet presAssocID="{76ADAA63-271D-234A-941D-37D0E3D01955}" presName="childNode" presStyleLbl="node1" presStyleIdx="2" presStyleCnt="12" custScaleX="123780">
        <dgm:presLayoutVars>
          <dgm:bulletEnabled val="1"/>
        </dgm:presLayoutVars>
      </dgm:prSet>
      <dgm:spPr/>
      <dgm:t>
        <a:bodyPr/>
        <a:lstStyle/>
        <a:p>
          <a:endParaRPr lang="fr-FR"/>
        </a:p>
      </dgm:t>
    </dgm:pt>
    <dgm:pt modelId="{C155B50D-B447-CE49-B84B-D98C1CBF87AD}" type="pres">
      <dgm:prSet presAssocID="{76ADAA63-271D-234A-941D-37D0E3D01955}" presName="aSpace2" presStyleCnt="0"/>
      <dgm:spPr/>
    </dgm:pt>
    <dgm:pt modelId="{08E61EF3-CC63-F24F-8D04-1A3F463EFFE6}" type="pres">
      <dgm:prSet presAssocID="{45290B3D-3366-7F44-A3C5-538902B71036}" presName="childNode" presStyleLbl="node1" presStyleIdx="3" presStyleCnt="12" custScaleX="124805">
        <dgm:presLayoutVars>
          <dgm:bulletEnabled val="1"/>
        </dgm:presLayoutVars>
      </dgm:prSet>
      <dgm:spPr/>
      <dgm:t>
        <a:bodyPr/>
        <a:lstStyle/>
        <a:p>
          <a:endParaRPr lang="fr-FR"/>
        </a:p>
      </dgm:t>
    </dgm:pt>
    <dgm:pt modelId="{DBCE2A65-8EC6-ED49-9815-E56A44761177}" type="pres">
      <dgm:prSet presAssocID="{45290B3D-3366-7F44-A3C5-538902B71036}" presName="aSpace2" presStyleCnt="0"/>
      <dgm:spPr/>
    </dgm:pt>
    <dgm:pt modelId="{A12EC243-881C-0148-BFDB-DBCC7632BDC0}" type="pres">
      <dgm:prSet presAssocID="{BCF65560-2C48-2C4C-AC08-C193F050E6D9}" presName="childNode" presStyleLbl="node1" presStyleIdx="4" presStyleCnt="12" custScaleX="123418">
        <dgm:presLayoutVars>
          <dgm:bulletEnabled val="1"/>
        </dgm:presLayoutVars>
      </dgm:prSet>
      <dgm:spPr/>
      <dgm:t>
        <a:bodyPr/>
        <a:lstStyle/>
        <a:p>
          <a:endParaRPr lang="fr-FR"/>
        </a:p>
      </dgm:t>
    </dgm:pt>
    <dgm:pt modelId="{26AD1FB7-D5DC-BC43-BB4C-E1D7D7C1B471}" type="pres">
      <dgm:prSet presAssocID="{BCF65560-2C48-2C4C-AC08-C193F050E6D9}" presName="aSpace2" presStyleCnt="0"/>
      <dgm:spPr/>
    </dgm:pt>
    <dgm:pt modelId="{52E6C8CE-8402-E24C-9945-ACE65E6CB8EB}" type="pres">
      <dgm:prSet presAssocID="{B83528FF-D5C4-D744-94A1-E5772EB51F9A}" presName="childNode" presStyleLbl="node1" presStyleIdx="5" presStyleCnt="12" custScaleX="123418">
        <dgm:presLayoutVars>
          <dgm:bulletEnabled val="1"/>
        </dgm:presLayoutVars>
      </dgm:prSet>
      <dgm:spPr/>
      <dgm:t>
        <a:bodyPr/>
        <a:lstStyle/>
        <a:p>
          <a:endParaRPr lang="fr-FR"/>
        </a:p>
      </dgm:t>
    </dgm:pt>
    <dgm:pt modelId="{AF513B9D-A002-9741-B961-9F9BE47805A8}" type="pres">
      <dgm:prSet presAssocID="{B83528FF-D5C4-D744-94A1-E5772EB51F9A}" presName="aSpace2" presStyleCnt="0"/>
      <dgm:spPr/>
    </dgm:pt>
    <dgm:pt modelId="{39992EB4-9A89-8349-A0EE-C09441FF1D7F}" type="pres">
      <dgm:prSet presAssocID="{E06B8302-E6B1-0D46-B77E-AB76634E24A8}" presName="childNode" presStyleLbl="node1" presStyleIdx="6" presStyleCnt="12" custScaleX="124384">
        <dgm:presLayoutVars>
          <dgm:bulletEnabled val="1"/>
        </dgm:presLayoutVars>
      </dgm:prSet>
      <dgm:spPr/>
      <dgm:t>
        <a:bodyPr/>
        <a:lstStyle/>
        <a:p>
          <a:endParaRPr lang="fr-FR"/>
        </a:p>
      </dgm:t>
    </dgm:pt>
    <dgm:pt modelId="{DD792966-DE9D-6B43-8E15-F7D13320A1DC}" type="pres">
      <dgm:prSet presAssocID="{F9953A5F-8F5A-7643-8B2A-03AAF313A65E}" presName="aSpace" presStyleCnt="0"/>
      <dgm:spPr/>
    </dgm:pt>
    <dgm:pt modelId="{1E194440-9B8B-4946-9C43-32EE39C913B7}" type="pres">
      <dgm:prSet presAssocID="{BD29E9D5-F174-F94B-A41A-9C3A31010901}" presName="compNode" presStyleCnt="0"/>
      <dgm:spPr/>
    </dgm:pt>
    <dgm:pt modelId="{088BBB3C-E10D-9247-9867-0E8BC62EDFE6}" type="pres">
      <dgm:prSet presAssocID="{BD29E9D5-F174-F94B-A41A-9C3A31010901}" presName="aNode" presStyleLbl="bgShp" presStyleIdx="2" presStyleCnt="3"/>
      <dgm:spPr/>
      <dgm:t>
        <a:bodyPr/>
        <a:lstStyle/>
        <a:p>
          <a:endParaRPr lang="fr-FR"/>
        </a:p>
      </dgm:t>
    </dgm:pt>
    <dgm:pt modelId="{D9F3035E-CCCC-9F43-8356-C3B96766E63A}" type="pres">
      <dgm:prSet presAssocID="{BD29E9D5-F174-F94B-A41A-9C3A31010901}" presName="textNode" presStyleLbl="bgShp" presStyleIdx="2" presStyleCnt="3"/>
      <dgm:spPr/>
      <dgm:t>
        <a:bodyPr/>
        <a:lstStyle/>
        <a:p>
          <a:endParaRPr lang="fr-FR"/>
        </a:p>
      </dgm:t>
    </dgm:pt>
    <dgm:pt modelId="{89218545-F944-1D45-B9E4-026CEC730FDB}" type="pres">
      <dgm:prSet presAssocID="{BD29E9D5-F174-F94B-A41A-9C3A31010901}" presName="compChildNode" presStyleCnt="0"/>
      <dgm:spPr/>
    </dgm:pt>
    <dgm:pt modelId="{AF2255A0-8D37-DB41-ABDF-8C1392DD89CE}" type="pres">
      <dgm:prSet presAssocID="{BD29E9D5-F174-F94B-A41A-9C3A31010901}" presName="theInnerList" presStyleCnt="0"/>
      <dgm:spPr/>
    </dgm:pt>
    <dgm:pt modelId="{8A369D74-F579-A743-8A1A-B5E87FEC6718}" type="pres">
      <dgm:prSet presAssocID="{0CEECD2C-E565-BB42-8EBA-4FE7C9DE9978}" presName="childNode" presStyleLbl="node1" presStyleIdx="7" presStyleCnt="12">
        <dgm:presLayoutVars>
          <dgm:bulletEnabled val="1"/>
        </dgm:presLayoutVars>
      </dgm:prSet>
      <dgm:spPr/>
      <dgm:t>
        <a:bodyPr/>
        <a:lstStyle/>
        <a:p>
          <a:endParaRPr lang="fr-FR"/>
        </a:p>
      </dgm:t>
    </dgm:pt>
    <dgm:pt modelId="{77F5183D-BC92-F44C-846A-7A4FA7A4D7C1}" type="pres">
      <dgm:prSet presAssocID="{0CEECD2C-E565-BB42-8EBA-4FE7C9DE9978}" presName="aSpace2" presStyleCnt="0"/>
      <dgm:spPr/>
    </dgm:pt>
    <dgm:pt modelId="{26C60015-A48C-C943-A1AD-C7AF9EA0D9FD}" type="pres">
      <dgm:prSet presAssocID="{04D31939-FA47-A545-9C3D-88A3CDF92991}" presName="childNode" presStyleLbl="node1" presStyleIdx="8" presStyleCnt="12">
        <dgm:presLayoutVars>
          <dgm:bulletEnabled val="1"/>
        </dgm:presLayoutVars>
      </dgm:prSet>
      <dgm:spPr/>
      <dgm:t>
        <a:bodyPr/>
        <a:lstStyle/>
        <a:p>
          <a:endParaRPr lang="fr-FR"/>
        </a:p>
      </dgm:t>
    </dgm:pt>
    <dgm:pt modelId="{2AC84D98-8A90-FE42-BD00-9EB7C3DDF526}" type="pres">
      <dgm:prSet presAssocID="{04D31939-FA47-A545-9C3D-88A3CDF92991}" presName="aSpace2" presStyleCnt="0"/>
      <dgm:spPr/>
    </dgm:pt>
    <dgm:pt modelId="{CB131C22-7C14-CE44-8C10-680B83EBE168}" type="pres">
      <dgm:prSet presAssocID="{98D5A8AA-F9F5-A943-ABED-B59906B8A4F8}" presName="childNode" presStyleLbl="node1" presStyleIdx="9" presStyleCnt="12">
        <dgm:presLayoutVars>
          <dgm:bulletEnabled val="1"/>
        </dgm:presLayoutVars>
      </dgm:prSet>
      <dgm:spPr/>
      <dgm:t>
        <a:bodyPr/>
        <a:lstStyle/>
        <a:p>
          <a:endParaRPr lang="fr-FR"/>
        </a:p>
      </dgm:t>
    </dgm:pt>
    <dgm:pt modelId="{2B0B747F-F36E-AA48-8C1F-ABF547592686}" type="pres">
      <dgm:prSet presAssocID="{98D5A8AA-F9F5-A943-ABED-B59906B8A4F8}" presName="aSpace2" presStyleCnt="0"/>
      <dgm:spPr/>
    </dgm:pt>
    <dgm:pt modelId="{C84677E0-A293-844E-9A12-3CC5CB797780}" type="pres">
      <dgm:prSet presAssocID="{8A5363AF-8BD3-DE40-A754-1FA2D26D295E}" presName="childNode" presStyleLbl="node1" presStyleIdx="10" presStyleCnt="12">
        <dgm:presLayoutVars>
          <dgm:bulletEnabled val="1"/>
        </dgm:presLayoutVars>
      </dgm:prSet>
      <dgm:spPr/>
      <dgm:t>
        <a:bodyPr/>
        <a:lstStyle/>
        <a:p>
          <a:endParaRPr lang="fr-FR"/>
        </a:p>
      </dgm:t>
    </dgm:pt>
    <dgm:pt modelId="{1FB6AF9A-A723-394F-B09F-DBCFB516C152}" type="pres">
      <dgm:prSet presAssocID="{8A5363AF-8BD3-DE40-A754-1FA2D26D295E}" presName="aSpace2" presStyleCnt="0"/>
      <dgm:spPr/>
    </dgm:pt>
    <dgm:pt modelId="{209C8D11-0855-8C45-B424-3D1876B37EB4}" type="pres">
      <dgm:prSet presAssocID="{8B537280-EF98-FC47-921E-90B845769641}" presName="childNode" presStyleLbl="node1" presStyleIdx="11" presStyleCnt="12">
        <dgm:presLayoutVars>
          <dgm:bulletEnabled val="1"/>
        </dgm:presLayoutVars>
      </dgm:prSet>
      <dgm:spPr/>
      <dgm:t>
        <a:bodyPr/>
        <a:lstStyle/>
        <a:p>
          <a:endParaRPr lang="fr-FR"/>
        </a:p>
      </dgm:t>
    </dgm:pt>
  </dgm:ptLst>
  <dgm:cxnLst>
    <dgm:cxn modelId="{B6921855-4C62-A742-BDFB-EA2A9B911E03}" srcId="{BD29E9D5-F174-F94B-A41A-9C3A31010901}" destId="{0CEECD2C-E565-BB42-8EBA-4FE7C9DE9978}" srcOrd="0" destOrd="0" parTransId="{4C21D4D3-1053-254F-9055-1C06AC6E923B}" sibTransId="{64D12121-F2D5-7645-B54F-E079D401758F}"/>
    <dgm:cxn modelId="{3972D469-C865-FB40-82D4-C6CC120F32B4}" type="presOf" srcId="{BD29E9D5-F174-F94B-A41A-9C3A31010901}" destId="{088BBB3C-E10D-9247-9867-0E8BC62EDFE6}" srcOrd="0" destOrd="0" presId="urn:microsoft.com/office/officeart/2005/8/layout/lProcess2"/>
    <dgm:cxn modelId="{904A839A-4CDB-7D49-8E95-D151BDF516CE}" srcId="{95E94F29-85FD-C74C-B82A-6246E37D1C50}" destId="{88CDE5F0-0B47-AB4B-9F92-028A363A213E}" srcOrd="0" destOrd="0" parTransId="{1904FE0F-59D7-DB48-A3DE-5CF974A2BE3E}" sibTransId="{D28D8AD2-4FDE-B44C-9CAC-CDBEFF510ABD}"/>
    <dgm:cxn modelId="{F241E284-A828-4D45-85CD-82846EEF47B8}" type="presOf" srcId="{F9953A5F-8F5A-7643-8B2A-03AAF313A65E}" destId="{704F09F8-1381-9C44-A926-6C04F343B4EC}" srcOrd="1" destOrd="0" presId="urn:microsoft.com/office/officeart/2005/8/layout/lProcess2"/>
    <dgm:cxn modelId="{F7712144-3992-4147-A2E4-4E180680C2FF}" srcId="{BD29E9D5-F174-F94B-A41A-9C3A31010901}" destId="{98D5A8AA-F9F5-A943-ABED-B59906B8A4F8}" srcOrd="2" destOrd="0" parTransId="{EDD4AD23-5AA0-7D44-AA2A-0F7709407CB1}" sibTransId="{03E85231-2F59-724B-9577-45A1602B3E98}"/>
    <dgm:cxn modelId="{B8287F79-8A8E-164E-85A4-9C1D52C2941A}" type="presOf" srcId="{E06B8302-E6B1-0D46-B77E-AB76634E24A8}" destId="{39992EB4-9A89-8349-A0EE-C09441FF1D7F}" srcOrd="0" destOrd="0" presId="urn:microsoft.com/office/officeart/2005/8/layout/lProcess2"/>
    <dgm:cxn modelId="{01B3951C-1F1F-1348-B75D-CF56A7ADC224}" srcId="{F9953A5F-8F5A-7643-8B2A-03AAF313A65E}" destId="{500D9CF3-1C42-A54C-AFB7-75C14F605B90}" srcOrd="0" destOrd="0" parTransId="{12ED5A15-78A1-E240-9C85-9CD7151F1E27}" sibTransId="{CE97CFB6-93E7-0F48-8ACC-BE4BB4A568BD}"/>
    <dgm:cxn modelId="{26427FAC-86C3-8643-895F-6B44B665284A}" type="presOf" srcId="{B83528FF-D5C4-D744-94A1-E5772EB51F9A}" destId="{52E6C8CE-8402-E24C-9945-ACE65E6CB8EB}" srcOrd="0" destOrd="0" presId="urn:microsoft.com/office/officeart/2005/8/layout/lProcess2"/>
    <dgm:cxn modelId="{2B5E8EDC-0733-BE47-AB2B-95A2FCE9C6C0}" srcId="{BD29E9D5-F174-F94B-A41A-9C3A31010901}" destId="{8B537280-EF98-FC47-921E-90B845769641}" srcOrd="4" destOrd="0" parTransId="{0E3B46A5-257A-EA49-AA86-325431343E3E}" sibTransId="{FB49B099-0490-0241-BB96-AC9934E8D7C8}"/>
    <dgm:cxn modelId="{4507EC51-2CFD-2D4E-9DA2-37B7189CC70E}" type="presOf" srcId="{500D9CF3-1C42-A54C-AFB7-75C14F605B90}" destId="{F223C1A5-3CD7-4945-9AB5-1DC80B7EA494}" srcOrd="0" destOrd="0" presId="urn:microsoft.com/office/officeart/2005/8/layout/lProcess2"/>
    <dgm:cxn modelId="{C6896321-4BF3-7345-8915-9EE820A7AE75}" type="presOf" srcId="{BD29E9D5-F174-F94B-A41A-9C3A31010901}" destId="{D9F3035E-CCCC-9F43-8356-C3B96766E63A}" srcOrd="1" destOrd="0" presId="urn:microsoft.com/office/officeart/2005/8/layout/lProcess2"/>
    <dgm:cxn modelId="{B0D1E5FA-1829-B743-8F85-00967F641C05}" type="presOf" srcId="{8B537280-EF98-FC47-921E-90B845769641}" destId="{209C8D11-0855-8C45-B424-3D1876B37EB4}" srcOrd="0" destOrd="0" presId="urn:microsoft.com/office/officeart/2005/8/layout/lProcess2"/>
    <dgm:cxn modelId="{7B0AD14E-85A3-844F-879C-D80C197DCA7C}" srcId="{BD29E9D5-F174-F94B-A41A-9C3A31010901}" destId="{8A5363AF-8BD3-DE40-A754-1FA2D26D295E}" srcOrd="3" destOrd="0" parTransId="{C00C59C4-2860-AD4E-8945-F2A187294052}" sibTransId="{31F6A95F-7B33-AD49-9EA7-1B3709AF60E9}"/>
    <dgm:cxn modelId="{7764BB8C-803E-B94D-8300-D75D02CCCAFF}" type="presOf" srcId="{88CDE5F0-0B47-AB4B-9F92-028A363A213E}" destId="{485DDEDE-9F5F-AF4F-97C5-B9323B472675}" srcOrd="0" destOrd="0" presId="urn:microsoft.com/office/officeart/2005/8/layout/lProcess2"/>
    <dgm:cxn modelId="{DA9FF6C3-0EF8-7041-9538-DAB35D41D9B2}" srcId="{F9953A5F-8F5A-7643-8B2A-03AAF313A65E}" destId="{E06B8302-E6B1-0D46-B77E-AB76634E24A8}" srcOrd="5" destOrd="0" parTransId="{301C47B0-EA7A-A749-841C-BD0741190BF2}" sibTransId="{8F07B1E2-8BBE-6B4C-A218-7A786D0BB4CA}"/>
    <dgm:cxn modelId="{C8072AEE-D658-F54F-A404-63A847133C16}" type="presOf" srcId="{45290B3D-3366-7F44-A3C5-538902B71036}" destId="{08E61EF3-CC63-F24F-8D04-1A3F463EFFE6}" srcOrd="0" destOrd="0" presId="urn:microsoft.com/office/officeart/2005/8/layout/lProcess2"/>
    <dgm:cxn modelId="{FB4D7D4F-3FC9-634D-AEC8-5324ED16C94D}" type="presOf" srcId="{286FCCE6-9D6A-184C-A791-5AF628B1766B}" destId="{BA21283B-3EBF-0547-A1FE-DE2B9C47B252}" srcOrd="0" destOrd="0" presId="urn:microsoft.com/office/officeart/2005/8/layout/lProcess2"/>
    <dgm:cxn modelId="{EDF4BC45-7ACB-7847-B719-6E4EFCAAFF8E}" type="presOf" srcId="{F9953A5F-8F5A-7643-8B2A-03AAF313A65E}" destId="{EFE3FE87-C40B-1646-B272-1CDEF274771C}" srcOrd="0" destOrd="0" presId="urn:microsoft.com/office/officeart/2005/8/layout/lProcess2"/>
    <dgm:cxn modelId="{FC1B9DE9-27C9-1D40-BDF5-B904BFB6B938}" type="presOf" srcId="{95E94F29-85FD-C74C-B82A-6246E37D1C50}" destId="{5A9F0DBF-2DD4-A44D-8C56-A23801627E0E}" srcOrd="0" destOrd="0" presId="urn:microsoft.com/office/officeart/2005/8/layout/lProcess2"/>
    <dgm:cxn modelId="{5DD63AA9-2955-5247-B816-728650C33911}" srcId="{F9953A5F-8F5A-7643-8B2A-03AAF313A65E}" destId="{B83528FF-D5C4-D744-94A1-E5772EB51F9A}" srcOrd="4" destOrd="0" parTransId="{A5E2186C-E5BA-D84D-830A-C4579F875C25}" sibTransId="{48EEF8D7-F73B-0D47-B05D-DD4B5CB3D942}"/>
    <dgm:cxn modelId="{018119B3-C0F5-074E-B589-6AB1306B53E5}" type="presOf" srcId="{98D5A8AA-F9F5-A943-ABED-B59906B8A4F8}" destId="{CB131C22-7C14-CE44-8C10-680B83EBE168}" srcOrd="0" destOrd="0" presId="urn:microsoft.com/office/officeart/2005/8/layout/lProcess2"/>
    <dgm:cxn modelId="{54FA0DAC-60E1-8444-B2DA-EB499DEB8DFE}" type="presOf" srcId="{8A5363AF-8BD3-DE40-A754-1FA2D26D295E}" destId="{C84677E0-A293-844E-9A12-3CC5CB797780}" srcOrd="0" destOrd="0" presId="urn:microsoft.com/office/officeart/2005/8/layout/lProcess2"/>
    <dgm:cxn modelId="{9703B798-9C5A-8642-9E80-882F9BC97B27}" type="presOf" srcId="{BCF65560-2C48-2C4C-AC08-C193F050E6D9}" destId="{A12EC243-881C-0148-BFDB-DBCC7632BDC0}" srcOrd="0" destOrd="0" presId="urn:microsoft.com/office/officeart/2005/8/layout/lProcess2"/>
    <dgm:cxn modelId="{42F6AB6B-2C8B-3541-9C84-59DAE3AB9B7F}" srcId="{286FCCE6-9D6A-184C-A791-5AF628B1766B}" destId="{95E94F29-85FD-C74C-B82A-6246E37D1C50}" srcOrd="0" destOrd="0" parTransId="{57B9F209-2B84-A748-AD4B-F1C2DA2B4D19}" sibTransId="{0BB8488A-9F39-9E41-9AF8-2A673C07AAF4}"/>
    <dgm:cxn modelId="{426D34F7-69E7-B44F-857A-48845212AA4B}" type="presOf" srcId="{76ADAA63-271D-234A-941D-37D0E3D01955}" destId="{C995ACC2-BBB0-C247-BD04-3DDC032A13F4}" srcOrd="0" destOrd="0" presId="urn:microsoft.com/office/officeart/2005/8/layout/lProcess2"/>
    <dgm:cxn modelId="{3B9317E1-CF21-4E4B-A149-CE38F994AD8A}" srcId="{BD29E9D5-F174-F94B-A41A-9C3A31010901}" destId="{04D31939-FA47-A545-9C3D-88A3CDF92991}" srcOrd="1" destOrd="0" parTransId="{5044F99F-69EE-7441-AB8D-F31908444D50}" sibTransId="{1C7ECC6E-CA71-FE42-8BC3-934390D43ADC}"/>
    <dgm:cxn modelId="{3FB076E2-47A0-304E-B26B-5051BA5D9CA0}" srcId="{F9953A5F-8F5A-7643-8B2A-03AAF313A65E}" destId="{BCF65560-2C48-2C4C-AC08-C193F050E6D9}" srcOrd="3" destOrd="0" parTransId="{975470A0-35CF-9345-AFFC-882688E035DA}" sibTransId="{A22BA048-17EC-EA49-A88D-C5B6B2D60349}"/>
    <dgm:cxn modelId="{856210F3-1E60-FB41-A2A9-ABDA2C44D3AF}" srcId="{F9953A5F-8F5A-7643-8B2A-03AAF313A65E}" destId="{76ADAA63-271D-234A-941D-37D0E3D01955}" srcOrd="1" destOrd="0" parTransId="{6F2BBE39-0C5C-D343-8073-5B14ABDAB649}" sibTransId="{35ED06D5-3E74-2B45-B5AB-DDAEE96CF632}"/>
    <dgm:cxn modelId="{70517890-5B64-EF4E-AE4F-CB3F2E77A4C8}" srcId="{286FCCE6-9D6A-184C-A791-5AF628B1766B}" destId="{BD29E9D5-F174-F94B-A41A-9C3A31010901}" srcOrd="2" destOrd="0" parTransId="{105F316C-60CA-414C-8D6D-762E553CACD2}" sibTransId="{DD031BFF-4582-BF4E-AD12-1116D2B50D2E}"/>
    <dgm:cxn modelId="{5E264185-A1AD-9947-A56A-84344635D027}" srcId="{F9953A5F-8F5A-7643-8B2A-03AAF313A65E}" destId="{45290B3D-3366-7F44-A3C5-538902B71036}" srcOrd="2" destOrd="0" parTransId="{4437392C-02DB-F34F-BE9D-C628AAF5D2B9}" sibTransId="{6D9201A8-72B2-C749-B412-B7FE883BC88E}"/>
    <dgm:cxn modelId="{3AED3A09-C038-9446-A93C-0C53FDFF5F6F}" srcId="{286FCCE6-9D6A-184C-A791-5AF628B1766B}" destId="{F9953A5F-8F5A-7643-8B2A-03AAF313A65E}" srcOrd="1" destOrd="0" parTransId="{0FD9FE37-37A9-F445-AA07-1D824BC4BD43}" sibTransId="{DF1E35D7-9240-9344-A8B5-94705928DC9A}"/>
    <dgm:cxn modelId="{08346766-CB5A-594C-8981-6F91C4C6D673}" type="presOf" srcId="{0CEECD2C-E565-BB42-8EBA-4FE7C9DE9978}" destId="{8A369D74-F579-A743-8A1A-B5E87FEC6718}" srcOrd="0" destOrd="0" presId="urn:microsoft.com/office/officeart/2005/8/layout/lProcess2"/>
    <dgm:cxn modelId="{8157C4B5-E905-BE4B-92DD-3F91A9C7B1CE}" type="presOf" srcId="{95E94F29-85FD-C74C-B82A-6246E37D1C50}" destId="{36247B83-8454-1649-A2F3-5A2D38814D7B}" srcOrd="1" destOrd="0" presId="urn:microsoft.com/office/officeart/2005/8/layout/lProcess2"/>
    <dgm:cxn modelId="{7A64A6DB-2D64-E64C-9658-94D15B2C5948}" type="presOf" srcId="{04D31939-FA47-A545-9C3D-88A3CDF92991}" destId="{26C60015-A48C-C943-A1AD-C7AF9EA0D9FD}" srcOrd="0" destOrd="0" presId="urn:microsoft.com/office/officeart/2005/8/layout/lProcess2"/>
    <dgm:cxn modelId="{18EFC479-D615-F94C-913F-70E167ACE9A3}" type="presParOf" srcId="{BA21283B-3EBF-0547-A1FE-DE2B9C47B252}" destId="{02D4DE26-89FB-9D4B-8D0C-1B0D797BC5A6}" srcOrd="0" destOrd="0" presId="urn:microsoft.com/office/officeart/2005/8/layout/lProcess2"/>
    <dgm:cxn modelId="{F7A5D481-C5BF-594C-951D-76A88DAE712A}" type="presParOf" srcId="{02D4DE26-89FB-9D4B-8D0C-1B0D797BC5A6}" destId="{5A9F0DBF-2DD4-A44D-8C56-A23801627E0E}" srcOrd="0" destOrd="0" presId="urn:microsoft.com/office/officeart/2005/8/layout/lProcess2"/>
    <dgm:cxn modelId="{5DB65761-3C23-5744-9197-2419BF2FD333}" type="presParOf" srcId="{02D4DE26-89FB-9D4B-8D0C-1B0D797BC5A6}" destId="{36247B83-8454-1649-A2F3-5A2D38814D7B}" srcOrd="1" destOrd="0" presId="urn:microsoft.com/office/officeart/2005/8/layout/lProcess2"/>
    <dgm:cxn modelId="{1086ED78-371E-2D4E-9D25-E71FD7DA99B7}" type="presParOf" srcId="{02D4DE26-89FB-9D4B-8D0C-1B0D797BC5A6}" destId="{292DA701-5295-A04F-98DB-A3909D705AD2}" srcOrd="2" destOrd="0" presId="urn:microsoft.com/office/officeart/2005/8/layout/lProcess2"/>
    <dgm:cxn modelId="{7E05F2B1-025B-394D-B6BD-55A006D9606D}" type="presParOf" srcId="{292DA701-5295-A04F-98DB-A3909D705AD2}" destId="{F7F83192-EFAB-BE43-B393-5BA0736143FA}" srcOrd="0" destOrd="0" presId="urn:microsoft.com/office/officeart/2005/8/layout/lProcess2"/>
    <dgm:cxn modelId="{D32F08BC-0121-7A41-B80A-342D4519075B}" type="presParOf" srcId="{F7F83192-EFAB-BE43-B393-5BA0736143FA}" destId="{485DDEDE-9F5F-AF4F-97C5-B9323B472675}" srcOrd="0" destOrd="0" presId="urn:microsoft.com/office/officeart/2005/8/layout/lProcess2"/>
    <dgm:cxn modelId="{C9CE742D-956B-EB48-B8C3-2BF096BA6F81}" type="presParOf" srcId="{BA21283B-3EBF-0547-A1FE-DE2B9C47B252}" destId="{A3B7AFEC-E5E7-BD45-B07B-1CB5537BB8F9}" srcOrd="1" destOrd="0" presId="urn:microsoft.com/office/officeart/2005/8/layout/lProcess2"/>
    <dgm:cxn modelId="{2E3CF6CD-3093-9C48-B0A7-14BA05F26E64}" type="presParOf" srcId="{BA21283B-3EBF-0547-A1FE-DE2B9C47B252}" destId="{A393BC6B-198D-3E4A-8E7C-14315B65361E}" srcOrd="2" destOrd="0" presId="urn:microsoft.com/office/officeart/2005/8/layout/lProcess2"/>
    <dgm:cxn modelId="{84F06B96-79BC-3D44-B4AB-119A40B0E101}" type="presParOf" srcId="{A393BC6B-198D-3E4A-8E7C-14315B65361E}" destId="{EFE3FE87-C40B-1646-B272-1CDEF274771C}" srcOrd="0" destOrd="0" presId="urn:microsoft.com/office/officeart/2005/8/layout/lProcess2"/>
    <dgm:cxn modelId="{29461B33-6CCF-104C-844B-984AACEA7EE5}" type="presParOf" srcId="{A393BC6B-198D-3E4A-8E7C-14315B65361E}" destId="{704F09F8-1381-9C44-A926-6C04F343B4EC}" srcOrd="1" destOrd="0" presId="urn:microsoft.com/office/officeart/2005/8/layout/lProcess2"/>
    <dgm:cxn modelId="{865A1C7B-E498-9343-9146-8EC789A5522C}" type="presParOf" srcId="{A393BC6B-198D-3E4A-8E7C-14315B65361E}" destId="{9D6203FE-3445-5B4A-BC9B-D205D74CD1A3}" srcOrd="2" destOrd="0" presId="urn:microsoft.com/office/officeart/2005/8/layout/lProcess2"/>
    <dgm:cxn modelId="{426A5010-892B-9243-B9E7-710848B3E417}" type="presParOf" srcId="{9D6203FE-3445-5B4A-BC9B-D205D74CD1A3}" destId="{759CCAF0-21A4-0842-B393-E42C265964E6}" srcOrd="0" destOrd="0" presId="urn:microsoft.com/office/officeart/2005/8/layout/lProcess2"/>
    <dgm:cxn modelId="{8C4DF249-2B99-CC4E-B54D-708F2B39F4B4}" type="presParOf" srcId="{759CCAF0-21A4-0842-B393-E42C265964E6}" destId="{F223C1A5-3CD7-4945-9AB5-1DC80B7EA494}" srcOrd="0" destOrd="0" presId="urn:microsoft.com/office/officeart/2005/8/layout/lProcess2"/>
    <dgm:cxn modelId="{02C59792-CCC9-2249-B4ED-EA709A91A6FC}" type="presParOf" srcId="{759CCAF0-21A4-0842-B393-E42C265964E6}" destId="{708784E5-665F-6E41-9AA4-39ED2017D30F}" srcOrd="1" destOrd="0" presId="urn:microsoft.com/office/officeart/2005/8/layout/lProcess2"/>
    <dgm:cxn modelId="{A4E1A464-CC50-A34D-8B18-398B9739A6B2}" type="presParOf" srcId="{759CCAF0-21A4-0842-B393-E42C265964E6}" destId="{C995ACC2-BBB0-C247-BD04-3DDC032A13F4}" srcOrd="2" destOrd="0" presId="urn:microsoft.com/office/officeart/2005/8/layout/lProcess2"/>
    <dgm:cxn modelId="{4E267631-04F6-9B49-BAA6-47ACC9D708B1}" type="presParOf" srcId="{759CCAF0-21A4-0842-B393-E42C265964E6}" destId="{C155B50D-B447-CE49-B84B-D98C1CBF87AD}" srcOrd="3" destOrd="0" presId="urn:microsoft.com/office/officeart/2005/8/layout/lProcess2"/>
    <dgm:cxn modelId="{1C107133-38F3-A84B-8B69-5BE3E37ED601}" type="presParOf" srcId="{759CCAF0-21A4-0842-B393-E42C265964E6}" destId="{08E61EF3-CC63-F24F-8D04-1A3F463EFFE6}" srcOrd="4" destOrd="0" presId="urn:microsoft.com/office/officeart/2005/8/layout/lProcess2"/>
    <dgm:cxn modelId="{387BFB71-C32E-A640-BFAD-6628614DA019}" type="presParOf" srcId="{759CCAF0-21A4-0842-B393-E42C265964E6}" destId="{DBCE2A65-8EC6-ED49-9815-E56A44761177}" srcOrd="5" destOrd="0" presId="urn:microsoft.com/office/officeart/2005/8/layout/lProcess2"/>
    <dgm:cxn modelId="{89776BDF-2A4E-D240-BC71-18C9FCCF28A6}" type="presParOf" srcId="{759CCAF0-21A4-0842-B393-E42C265964E6}" destId="{A12EC243-881C-0148-BFDB-DBCC7632BDC0}" srcOrd="6" destOrd="0" presId="urn:microsoft.com/office/officeart/2005/8/layout/lProcess2"/>
    <dgm:cxn modelId="{CEC31D24-C2ED-EA46-BA0C-048A0CEF9ACA}" type="presParOf" srcId="{759CCAF0-21A4-0842-B393-E42C265964E6}" destId="{26AD1FB7-D5DC-BC43-BB4C-E1D7D7C1B471}" srcOrd="7" destOrd="0" presId="urn:microsoft.com/office/officeart/2005/8/layout/lProcess2"/>
    <dgm:cxn modelId="{3A514AA7-6B54-1842-B207-70DAF08BD982}" type="presParOf" srcId="{759CCAF0-21A4-0842-B393-E42C265964E6}" destId="{52E6C8CE-8402-E24C-9945-ACE65E6CB8EB}" srcOrd="8" destOrd="0" presId="urn:microsoft.com/office/officeart/2005/8/layout/lProcess2"/>
    <dgm:cxn modelId="{76AA80D6-A56A-E942-A364-9FF631FAC644}" type="presParOf" srcId="{759CCAF0-21A4-0842-B393-E42C265964E6}" destId="{AF513B9D-A002-9741-B961-9F9BE47805A8}" srcOrd="9" destOrd="0" presId="urn:microsoft.com/office/officeart/2005/8/layout/lProcess2"/>
    <dgm:cxn modelId="{EA607ADA-9348-5442-B4E6-979DA72D0DB8}" type="presParOf" srcId="{759CCAF0-21A4-0842-B393-E42C265964E6}" destId="{39992EB4-9A89-8349-A0EE-C09441FF1D7F}" srcOrd="10" destOrd="0" presId="urn:microsoft.com/office/officeart/2005/8/layout/lProcess2"/>
    <dgm:cxn modelId="{5FCBB0A7-2311-DC4A-A581-B5F013EFC86E}" type="presParOf" srcId="{BA21283B-3EBF-0547-A1FE-DE2B9C47B252}" destId="{DD792966-DE9D-6B43-8E15-F7D13320A1DC}" srcOrd="3" destOrd="0" presId="urn:microsoft.com/office/officeart/2005/8/layout/lProcess2"/>
    <dgm:cxn modelId="{1B4FABFF-C8FF-434A-B2F6-F0DFAEA32AE4}" type="presParOf" srcId="{BA21283B-3EBF-0547-A1FE-DE2B9C47B252}" destId="{1E194440-9B8B-4946-9C43-32EE39C913B7}" srcOrd="4" destOrd="0" presId="urn:microsoft.com/office/officeart/2005/8/layout/lProcess2"/>
    <dgm:cxn modelId="{226AA797-C399-B64A-B200-2779D81068CA}" type="presParOf" srcId="{1E194440-9B8B-4946-9C43-32EE39C913B7}" destId="{088BBB3C-E10D-9247-9867-0E8BC62EDFE6}" srcOrd="0" destOrd="0" presId="urn:microsoft.com/office/officeart/2005/8/layout/lProcess2"/>
    <dgm:cxn modelId="{E5CFA538-CBEF-DB45-BBDC-09D020E48215}" type="presParOf" srcId="{1E194440-9B8B-4946-9C43-32EE39C913B7}" destId="{D9F3035E-CCCC-9F43-8356-C3B96766E63A}" srcOrd="1" destOrd="0" presId="urn:microsoft.com/office/officeart/2005/8/layout/lProcess2"/>
    <dgm:cxn modelId="{707A6A78-DB05-DB4F-AA3C-9DBFCD76375E}" type="presParOf" srcId="{1E194440-9B8B-4946-9C43-32EE39C913B7}" destId="{89218545-F944-1D45-B9E4-026CEC730FDB}" srcOrd="2" destOrd="0" presId="urn:microsoft.com/office/officeart/2005/8/layout/lProcess2"/>
    <dgm:cxn modelId="{409311EA-493A-2B4F-8919-04D5F8896411}" type="presParOf" srcId="{89218545-F944-1D45-B9E4-026CEC730FDB}" destId="{AF2255A0-8D37-DB41-ABDF-8C1392DD89CE}" srcOrd="0" destOrd="0" presId="urn:microsoft.com/office/officeart/2005/8/layout/lProcess2"/>
    <dgm:cxn modelId="{C17034D0-635E-B84E-A2A4-C065989D5E13}" type="presParOf" srcId="{AF2255A0-8D37-DB41-ABDF-8C1392DD89CE}" destId="{8A369D74-F579-A743-8A1A-B5E87FEC6718}" srcOrd="0" destOrd="0" presId="urn:microsoft.com/office/officeart/2005/8/layout/lProcess2"/>
    <dgm:cxn modelId="{54B4396B-0E52-034E-9635-2DD90D4C4F95}" type="presParOf" srcId="{AF2255A0-8D37-DB41-ABDF-8C1392DD89CE}" destId="{77F5183D-BC92-F44C-846A-7A4FA7A4D7C1}" srcOrd="1" destOrd="0" presId="urn:microsoft.com/office/officeart/2005/8/layout/lProcess2"/>
    <dgm:cxn modelId="{75681BB0-754F-4D44-90FA-F3A8AADE3AC0}" type="presParOf" srcId="{AF2255A0-8D37-DB41-ABDF-8C1392DD89CE}" destId="{26C60015-A48C-C943-A1AD-C7AF9EA0D9FD}" srcOrd="2" destOrd="0" presId="urn:microsoft.com/office/officeart/2005/8/layout/lProcess2"/>
    <dgm:cxn modelId="{A5B5C363-133B-1541-AF9C-86E22B63AF3C}" type="presParOf" srcId="{AF2255A0-8D37-DB41-ABDF-8C1392DD89CE}" destId="{2AC84D98-8A90-FE42-BD00-9EB7C3DDF526}" srcOrd="3" destOrd="0" presId="urn:microsoft.com/office/officeart/2005/8/layout/lProcess2"/>
    <dgm:cxn modelId="{951A0DE8-E1AF-0847-A4B1-47D0716484C4}" type="presParOf" srcId="{AF2255A0-8D37-DB41-ABDF-8C1392DD89CE}" destId="{CB131C22-7C14-CE44-8C10-680B83EBE168}" srcOrd="4" destOrd="0" presId="urn:microsoft.com/office/officeart/2005/8/layout/lProcess2"/>
    <dgm:cxn modelId="{2B8A16AB-AEE8-E14B-98FD-0B6C8EB5C85E}" type="presParOf" srcId="{AF2255A0-8D37-DB41-ABDF-8C1392DD89CE}" destId="{2B0B747F-F36E-AA48-8C1F-ABF547592686}" srcOrd="5" destOrd="0" presId="urn:microsoft.com/office/officeart/2005/8/layout/lProcess2"/>
    <dgm:cxn modelId="{EC80E24D-5567-CD4F-8C65-57390932BC6C}" type="presParOf" srcId="{AF2255A0-8D37-DB41-ABDF-8C1392DD89CE}" destId="{C84677E0-A293-844E-9A12-3CC5CB797780}" srcOrd="6" destOrd="0" presId="urn:microsoft.com/office/officeart/2005/8/layout/lProcess2"/>
    <dgm:cxn modelId="{3E98881A-0255-4742-BCFE-67DE7723DE80}" type="presParOf" srcId="{AF2255A0-8D37-DB41-ABDF-8C1392DD89CE}" destId="{1FB6AF9A-A723-394F-B09F-DBCFB516C152}" srcOrd="7" destOrd="0" presId="urn:microsoft.com/office/officeart/2005/8/layout/lProcess2"/>
    <dgm:cxn modelId="{A7360E1D-BE46-4F45-A248-68D0C081F63D}" type="presParOf" srcId="{AF2255A0-8D37-DB41-ABDF-8C1392DD89CE}" destId="{209C8D11-0855-8C45-B424-3D1876B37EB4}"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86FCCE6-9D6A-184C-A791-5AF628B1766B}" type="doc">
      <dgm:prSet loTypeId="urn:microsoft.com/office/officeart/2005/8/layout/lProcess2" loCatId="" qsTypeId="urn:microsoft.com/office/officeart/2005/8/quickstyle/simple1" qsCatId="simple" csTypeId="urn:microsoft.com/office/officeart/2005/8/colors/accent4_2" csCatId="accent4" phldr="1"/>
      <dgm:spPr/>
      <dgm:t>
        <a:bodyPr/>
        <a:lstStyle/>
        <a:p>
          <a:endParaRPr lang="fr-FR"/>
        </a:p>
      </dgm:t>
    </dgm:pt>
    <dgm:pt modelId="{95E94F29-85FD-C74C-B82A-6246E37D1C50}">
      <dgm:prSet phldrT="[Texte]" custT="1"/>
      <dgm:spPr>
        <a:solidFill>
          <a:schemeClr val="bg1">
            <a:lumMod val="85000"/>
          </a:schemeClr>
        </a:solidFill>
      </dgm:spPr>
      <dgm:t>
        <a:bodyPr/>
        <a:lstStyle/>
        <a:p>
          <a:r>
            <a:rPr lang="fr-FR" sz="2800" dirty="0"/>
            <a:t>OBJECTIFS</a:t>
          </a:r>
        </a:p>
      </dgm:t>
    </dgm:pt>
    <dgm:pt modelId="{57B9F209-2B84-A748-AD4B-F1C2DA2B4D19}" type="parTrans" cxnId="{42F6AB6B-2C8B-3541-9C84-59DAE3AB9B7F}">
      <dgm:prSet/>
      <dgm:spPr/>
      <dgm:t>
        <a:bodyPr/>
        <a:lstStyle/>
        <a:p>
          <a:endParaRPr lang="fr-FR"/>
        </a:p>
      </dgm:t>
    </dgm:pt>
    <dgm:pt modelId="{0BB8488A-9F39-9E41-9AF8-2A673C07AAF4}" type="sibTrans" cxnId="{42F6AB6B-2C8B-3541-9C84-59DAE3AB9B7F}">
      <dgm:prSet/>
      <dgm:spPr/>
      <dgm:t>
        <a:bodyPr/>
        <a:lstStyle/>
        <a:p>
          <a:endParaRPr lang="fr-FR"/>
        </a:p>
      </dgm:t>
    </dgm:pt>
    <dgm:pt modelId="{88CDE5F0-0B47-AB4B-9F92-028A363A213E}">
      <dgm:prSet phldrT="[Texte]" custT="1"/>
      <dgm:spPr>
        <a:solidFill>
          <a:schemeClr val="bg1">
            <a:lumMod val="65000"/>
          </a:schemeClr>
        </a:solidFill>
      </dgm:spPr>
      <dgm:t>
        <a:bodyPr/>
        <a:lstStyle/>
        <a:p>
          <a:r>
            <a:rPr lang="fr-FR" sz="2000" dirty="0"/>
            <a:t>Responsabiliser les deux parents face aux violences conjugales…</a:t>
          </a:r>
          <a:br>
            <a:rPr lang="fr-FR" sz="2000" dirty="0"/>
          </a:br>
          <a:endParaRPr lang="fr-FR" sz="2000" dirty="0"/>
        </a:p>
        <a:p>
          <a:r>
            <a:rPr lang="fr-FR" sz="2000" dirty="0"/>
            <a:t>Bien-être et protection de l’enfant</a:t>
          </a:r>
        </a:p>
      </dgm:t>
    </dgm:pt>
    <dgm:pt modelId="{1904FE0F-59D7-DB48-A3DE-5CF974A2BE3E}" type="parTrans" cxnId="{904A839A-4CDB-7D49-8E95-D151BDF516CE}">
      <dgm:prSet/>
      <dgm:spPr/>
      <dgm:t>
        <a:bodyPr/>
        <a:lstStyle/>
        <a:p>
          <a:endParaRPr lang="fr-FR"/>
        </a:p>
      </dgm:t>
    </dgm:pt>
    <dgm:pt modelId="{D28D8AD2-4FDE-B44C-9CAC-CDBEFF510ABD}" type="sibTrans" cxnId="{904A839A-4CDB-7D49-8E95-D151BDF516CE}">
      <dgm:prSet/>
      <dgm:spPr/>
      <dgm:t>
        <a:bodyPr/>
        <a:lstStyle/>
        <a:p>
          <a:endParaRPr lang="fr-FR"/>
        </a:p>
      </dgm:t>
    </dgm:pt>
    <dgm:pt modelId="{F9953A5F-8F5A-7643-8B2A-03AAF313A65E}">
      <dgm:prSet phldrT="[Texte]" custT="1"/>
      <dgm:spPr>
        <a:solidFill>
          <a:srgbClr val="85236D"/>
        </a:solidFill>
      </dgm:spPr>
      <dgm:t>
        <a:bodyPr/>
        <a:lstStyle/>
        <a:p>
          <a:pPr>
            <a:spcAft>
              <a:spcPts val="0"/>
            </a:spcAft>
          </a:pPr>
          <a:r>
            <a:rPr lang="fr-FR" sz="2400" dirty="0"/>
            <a:t>FICHES </a:t>
          </a:r>
        </a:p>
        <a:p>
          <a:pPr>
            <a:spcAft>
              <a:spcPct val="35000"/>
            </a:spcAft>
          </a:pPr>
          <a:r>
            <a:rPr lang="fr-FR" sz="2400" dirty="0"/>
            <a:t>Supports au dialogue avec les parents</a:t>
          </a:r>
        </a:p>
      </dgm:t>
    </dgm:pt>
    <dgm:pt modelId="{0FD9FE37-37A9-F445-AA07-1D824BC4BD43}" type="parTrans" cxnId="{3AED3A09-C038-9446-A93C-0C53FDFF5F6F}">
      <dgm:prSet/>
      <dgm:spPr/>
      <dgm:t>
        <a:bodyPr/>
        <a:lstStyle/>
        <a:p>
          <a:endParaRPr lang="fr-FR"/>
        </a:p>
      </dgm:t>
    </dgm:pt>
    <dgm:pt modelId="{DF1E35D7-9240-9344-A8B5-94705928DC9A}" type="sibTrans" cxnId="{3AED3A09-C038-9446-A93C-0C53FDFF5F6F}">
      <dgm:prSet/>
      <dgm:spPr/>
      <dgm:t>
        <a:bodyPr/>
        <a:lstStyle/>
        <a:p>
          <a:endParaRPr lang="fr-FR"/>
        </a:p>
      </dgm:t>
    </dgm:pt>
    <dgm:pt modelId="{500D9CF3-1C42-A54C-AFB7-75C14F605B90}">
      <dgm:prSet phldrT="[Texte]" custT="1"/>
      <dgm:spPr>
        <a:solidFill>
          <a:srgbClr val="660066"/>
        </a:solidFill>
      </dgm:spPr>
      <dgm:t>
        <a:bodyPr/>
        <a:lstStyle/>
        <a:p>
          <a:r>
            <a:rPr lang="fr-FR" sz="2000" dirty="0"/>
            <a:t>Formes de violence</a:t>
          </a:r>
        </a:p>
        <a:p>
          <a:r>
            <a:rPr lang="fr-FR" sz="2000" dirty="0"/>
            <a:t>Cycle de la violence</a:t>
          </a:r>
        </a:p>
        <a:p>
          <a:r>
            <a:rPr lang="fr-FR" sz="2000" dirty="0"/>
            <a:t>Escalade de la violence</a:t>
          </a:r>
        </a:p>
        <a:p>
          <a:r>
            <a:rPr lang="fr-FR" sz="2000" dirty="0"/>
            <a:t>Impacts sur la santé de l’enfant</a:t>
          </a:r>
        </a:p>
        <a:p>
          <a:r>
            <a:rPr lang="fr-FR" sz="2000" dirty="0"/>
            <a:t>Cercle des ressources</a:t>
          </a:r>
          <a:endParaRPr lang="fr-FR" sz="1100" dirty="0"/>
        </a:p>
        <a:p>
          <a:endParaRPr lang="fr-FR" sz="2000" dirty="0"/>
        </a:p>
      </dgm:t>
    </dgm:pt>
    <dgm:pt modelId="{12ED5A15-78A1-E240-9C85-9CD7151F1E27}" type="parTrans" cxnId="{01B3951C-1F1F-1348-B75D-CF56A7ADC224}">
      <dgm:prSet/>
      <dgm:spPr/>
      <dgm:t>
        <a:bodyPr/>
        <a:lstStyle/>
        <a:p>
          <a:endParaRPr lang="fr-FR"/>
        </a:p>
      </dgm:t>
    </dgm:pt>
    <dgm:pt modelId="{CE97CFB6-93E7-0F48-8ACC-BE4BB4A568BD}" type="sibTrans" cxnId="{01B3951C-1F1F-1348-B75D-CF56A7ADC224}">
      <dgm:prSet/>
      <dgm:spPr/>
      <dgm:t>
        <a:bodyPr/>
        <a:lstStyle/>
        <a:p>
          <a:endParaRPr lang="fr-FR"/>
        </a:p>
      </dgm:t>
    </dgm:pt>
    <dgm:pt modelId="{BA21283B-3EBF-0547-A1FE-DE2B9C47B252}" type="pres">
      <dgm:prSet presAssocID="{286FCCE6-9D6A-184C-A791-5AF628B1766B}" presName="theList" presStyleCnt="0">
        <dgm:presLayoutVars>
          <dgm:dir/>
          <dgm:animLvl val="lvl"/>
          <dgm:resizeHandles val="exact"/>
        </dgm:presLayoutVars>
      </dgm:prSet>
      <dgm:spPr/>
      <dgm:t>
        <a:bodyPr/>
        <a:lstStyle/>
        <a:p>
          <a:endParaRPr lang="fr-FR"/>
        </a:p>
      </dgm:t>
    </dgm:pt>
    <dgm:pt modelId="{02D4DE26-89FB-9D4B-8D0C-1B0D797BC5A6}" type="pres">
      <dgm:prSet presAssocID="{95E94F29-85FD-C74C-B82A-6246E37D1C50}" presName="compNode" presStyleCnt="0"/>
      <dgm:spPr/>
    </dgm:pt>
    <dgm:pt modelId="{5A9F0DBF-2DD4-A44D-8C56-A23801627E0E}" type="pres">
      <dgm:prSet presAssocID="{95E94F29-85FD-C74C-B82A-6246E37D1C50}" presName="aNode" presStyleLbl="bgShp" presStyleIdx="0" presStyleCnt="2"/>
      <dgm:spPr/>
      <dgm:t>
        <a:bodyPr/>
        <a:lstStyle/>
        <a:p>
          <a:endParaRPr lang="fr-FR"/>
        </a:p>
      </dgm:t>
    </dgm:pt>
    <dgm:pt modelId="{36247B83-8454-1649-A2F3-5A2D38814D7B}" type="pres">
      <dgm:prSet presAssocID="{95E94F29-85FD-C74C-B82A-6246E37D1C50}" presName="textNode" presStyleLbl="bgShp" presStyleIdx="0" presStyleCnt="2"/>
      <dgm:spPr/>
      <dgm:t>
        <a:bodyPr/>
        <a:lstStyle/>
        <a:p>
          <a:endParaRPr lang="fr-FR"/>
        </a:p>
      </dgm:t>
    </dgm:pt>
    <dgm:pt modelId="{292DA701-5295-A04F-98DB-A3909D705AD2}" type="pres">
      <dgm:prSet presAssocID="{95E94F29-85FD-C74C-B82A-6246E37D1C50}" presName="compChildNode" presStyleCnt="0"/>
      <dgm:spPr/>
    </dgm:pt>
    <dgm:pt modelId="{F7F83192-EFAB-BE43-B393-5BA0736143FA}" type="pres">
      <dgm:prSet presAssocID="{95E94F29-85FD-C74C-B82A-6246E37D1C50}" presName="theInnerList" presStyleCnt="0"/>
      <dgm:spPr/>
    </dgm:pt>
    <dgm:pt modelId="{485DDEDE-9F5F-AF4F-97C5-B9323B472675}" type="pres">
      <dgm:prSet presAssocID="{88CDE5F0-0B47-AB4B-9F92-028A363A213E}" presName="childNode" presStyleLbl="node1" presStyleIdx="0" presStyleCnt="2" custScaleX="108102" custScaleY="97981" custLinFactNeighborX="403" custLinFactNeighborY="2633">
        <dgm:presLayoutVars>
          <dgm:bulletEnabled val="1"/>
        </dgm:presLayoutVars>
      </dgm:prSet>
      <dgm:spPr/>
      <dgm:t>
        <a:bodyPr/>
        <a:lstStyle/>
        <a:p>
          <a:endParaRPr lang="fr-FR"/>
        </a:p>
      </dgm:t>
    </dgm:pt>
    <dgm:pt modelId="{A3B7AFEC-E5E7-BD45-B07B-1CB5537BB8F9}" type="pres">
      <dgm:prSet presAssocID="{95E94F29-85FD-C74C-B82A-6246E37D1C50}" presName="aSpace" presStyleCnt="0"/>
      <dgm:spPr/>
    </dgm:pt>
    <dgm:pt modelId="{A393BC6B-198D-3E4A-8E7C-14315B65361E}" type="pres">
      <dgm:prSet presAssocID="{F9953A5F-8F5A-7643-8B2A-03AAF313A65E}" presName="compNode" presStyleCnt="0"/>
      <dgm:spPr/>
    </dgm:pt>
    <dgm:pt modelId="{EFE3FE87-C40B-1646-B272-1CDEF274771C}" type="pres">
      <dgm:prSet presAssocID="{F9953A5F-8F5A-7643-8B2A-03AAF313A65E}" presName="aNode" presStyleLbl="bgShp" presStyleIdx="1" presStyleCnt="2"/>
      <dgm:spPr/>
      <dgm:t>
        <a:bodyPr/>
        <a:lstStyle/>
        <a:p>
          <a:endParaRPr lang="fr-FR"/>
        </a:p>
      </dgm:t>
    </dgm:pt>
    <dgm:pt modelId="{704F09F8-1381-9C44-A926-6C04F343B4EC}" type="pres">
      <dgm:prSet presAssocID="{F9953A5F-8F5A-7643-8B2A-03AAF313A65E}" presName="textNode" presStyleLbl="bgShp" presStyleIdx="1" presStyleCnt="2"/>
      <dgm:spPr/>
      <dgm:t>
        <a:bodyPr/>
        <a:lstStyle/>
        <a:p>
          <a:endParaRPr lang="fr-FR"/>
        </a:p>
      </dgm:t>
    </dgm:pt>
    <dgm:pt modelId="{9D6203FE-3445-5B4A-BC9B-D205D74CD1A3}" type="pres">
      <dgm:prSet presAssocID="{F9953A5F-8F5A-7643-8B2A-03AAF313A65E}" presName="compChildNode" presStyleCnt="0"/>
      <dgm:spPr/>
    </dgm:pt>
    <dgm:pt modelId="{759CCAF0-21A4-0842-B393-E42C265964E6}" type="pres">
      <dgm:prSet presAssocID="{F9953A5F-8F5A-7643-8B2A-03AAF313A65E}" presName="theInnerList" presStyleCnt="0"/>
      <dgm:spPr/>
    </dgm:pt>
    <dgm:pt modelId="{F223C1A5-3CD7-4945-9AB5-1DC80B7EA494}" type="pres">
      <dgm:prSet presAssocID="{500D9CF3-1C42-A54C-AFB7-75C14F605B90}" presName="childNode" presStyleLbl="node1" presStyleIdx="1" presStyleCnt="2" custScaleX="124805" custLinFactNeighborX="227" custLinFactNeighborY="3687">
        <dgm:presLayoutVars>
          <dgm:bulletEnabled val="1"/>
        </dgm:presLayoutVars>
      </dgm:prSet>
      <dgm:spPr/>
      <dgm:t>
        <a:bodyPr/>
        <a:lstStyle/>
        <a:p>
          <a:endParaRPr lang="fr-FR"/>
        </a:p>
      </dgm:t>
    </dgm:pt>
  </dgm:ptLst>
  <dgm:cxnLst>
    <dgm:cxn modelId="{F43B7A9D-825A-304A-9469-E6650610A161}" type="presOf" srcId="{95E94F29-85FD-C74C-B82A-6246E37D1C50}" destId="{5A9F0DBF-2DD4-A44D-8C56-A23801627E0E}" srcOrd="0" destOrd="0" presId="urn:microsoft.com/office/officeart/2005/8/layout/lProcess2"/>
    <dgm:cxn modelId="{42F6AB6B-2C8B-3541-9C84-59DAE3AB9B7F}" srcId="{286FCCE6-9D6A-184C-A791-5AF628B1766B}" destId="{95E94F29-85FD-C74C-B82A-6246E37D1C50}" srcOrd="0" destOrd="0" parTransId="{57B9F209-2B84-A748-AD4B-F1C2DA2B4D19}" sibTransId="{0BB8488A-9F39-9E41-9AF8-2A673C07AAF4}"/>
    <dgm:cxn modelId="{DB64181F-1332-5A46-A322-E7A7CB65EBAB}" type="presOf" srcId="{F9953A5F-8F5A-7643-8B2A-03AAF313A65E}" destId="{EFE3FE87-C40B-1646-B272-1CDEF274771C}" srcOrd="0" destOrd="0" presId="urn:microsoft.com/office/officeart/2005/8/layout/lProcess2"/>
    <dgm:cxn modelId="{01B3951C-1F1F-1348-B75D-CF56A7ADC224}" srcId="{F9953A5F-8F5A-7643-8B2A-03AAF313A65E}" destId="{500D9CF3-1C42-A54C-AFB7-75C14F605B90}" srcOrd="0" destOrd="0" parTransId="{12ED5A15-78A1-E240-9C85-9CD7151F1E27}" sibTransId="{CE97CFB6-93E7-0F48-8ACC-BE4BB4A568BD}"/>
    <dgm:cxn modelId="{B6FAB409-3AA6-5C44-AC2A-E047C4440FFB}" type="presOf" srcId="{286FCCE6-9D6A-184C-A791-5AF628B1766B}" destId="{BA21283B-3EBF-0547-A1FE-DE2B9C47B252}" srcOrd="0" destOrd="0" presId="urn:microsoft.com/office/officeart/2005/8/layout/lProcess2"/>
    <dgm:cxn modelId="{701BF8B6-8680-A942-9549-3D2B4201816B}" type="presOf" srcId="{95E94F29-85FD-C74C-B82A-6246E37D1C50}" destId="{36247B83-8454-1649-A2F3-5A2D38814D7B}" srcOrd="1" destOrd="0" presId="urn:microsoft.com/office/officeart/2005/8/layout/lProcess2"/>
    <dgm:cxn modelId="{C2BA8D7A-065E-7540-A37A-E759DD352044}" type="presOf" srcId="{88CDE5F0-0B47-AB4B-9F92-028A363A213E}" destId="{485DDEDE-9F5F-AF4F-97C5-B9323B472675}" srcOrd="0" destOrd="0" presId="urn:microsoft.com/office/officeart/2005/8/layout/lProcess2"/>
    <dgm:cxn modelId="{285A49D8-CBD8-2049-BEFD-DC9497456FF7}" type="presOf" srcId="{F9953A5F-8F5A-7643-8B2A-03AAF313A65E}" destId="{704F09F8-1381-9C44-A926-6C04F343B4EC}" srcOrd="1" destOrd="0" presId="urn:microsoft.com/office/officeart/2005/8/layout/lProcess2"/>
    <dgm:cxn modelId="{904A839A-4CDB-7D49-8E95-D151BDF516CE}" srcId="{95E94F29-85FD-C74C-B82A-6246E37D1C50}" destId="{88CDE5F0-0B47-AB4B-9F92-028A363A213E}" srcOrd="0" destOrd="0" parTransId="{1904FE0F-59D7-DB48-A3DE-5CF974A2BE3E}" sibTransId="{D28D8AD2-4FDE-B44C-9CAC-CDBEFF510ABD}"/>
    <dgm:cxn modelId="{3AED3A09-C038-9446-A93C-0C53FDFF5F6F}" srcId="{286FCCE6-9D6A-184C-A791-5AF628B1766B}" destId="{F9953A5F-8F5A-7643-8B2A-03AAF313A65E}" srcOrd="1" destOrd="0" parTransId="{0FD9FE37-37A9-F445-AA07-1D824BC4BD43}" sibTransId="{DF1E35D7-9240-9344-A8B5-94705928DC9A}"/>
    <dgm:cxn modelId="{DF39A13F-B098-704D-85EC-C6EAE8D78509}" type="presOf" srcId="{500D9CF3-1C42-A54C-AFB7-75C14F605B90}" destId="{F223C1A5-3CD7-4945-9AB5-1DC80B7EA494}" srcOrd="0" destOrd="0" presId="urn:microsoft.com/office/officeart/2005/8/layout/lProcess2"/>
    <dgm:cxn modelId="{D2ACC9D4-1722-D14D-BC4B-E9D113596AD8}" type="presParOf" srcId="{BA21283B-3EBF-0547-A1FE-DE2B9C47B252}" destId="{02D4DE26-89FB-9D4B-8D0C-1B0D797BC5A6}" srcOrd="0" destOrd="0" presId="urn:microsoft.com/office/officeart/2005/8/layout/lProcess2"/>
    <dgm:cxn modelId="{4074AFDC-75D2-734F-9458-AB51A48819AD}" type="presParOf" srcId="{02D4DE26-89FB-9D4B-8D0C-1B0D797BC5A6}" destId="{5A9F0DBF-2DD4-A44D-8C56-A23801627E0E}" srcOrd="0" destOrd="0" presId="urn:microsoft.com/office/officeart/2005/8/layout/lProcess2"/>
    <dgm:cxn modelId="{186012F4-A110-5942-B3A3-3191E20D4AA3}" type="presParOf" srcId="{02D4DE26-89FB-9D4B-8D0C-1B0D797BC5A6}" destId="{36247B83-8454-1649-A2F3-5A2D38814D7B}" srcOrd="1" destOrd="0" presId="urn:microsoft.com/office/officeart/2005/8/layout/lProcess2"/>
    <dgm:cxn modelId="{11C48534-D6D2-F34E-9418-D103466D33FE}" type="presParOf" srcId="{02D4DE26-89FB-9D4B-8D0C-1B0D797BC5A6}" destId="{292DA701-5295-A04F-98DB-A3909D705AD2}" srcOrd="2" destOrd="0" presId="urn:microsoft.com/office/officeart/2005/8/layout/lProcess2"/>
    <dgm:cxn modelId="{99CC211D-6ABC-B440-9710-D9851A1F5C43}" type="presParOf" srcId="{292DA701-5295-A04F-98DB-A3909D705AD2}" destId="{F7F83192-EFAB-BE43-B393-5BA0736143FA}" srcOrd="0" destOrd="0" presId="urn:microsoft.com/office/officeart/2005/8/layout/lProcess2"/>
    <dgm:cxn modelId="{468A8CCF-F297-1F44-9B7A-81D41ECE0A22}" type="presParOf" srcId="{F7F83192-EFAB-BE43-B393-5BA0736143FA}" destId="{485DDEDE-9F5F-AF4F-97C5-B9323B472675}" srcOrd="0" destOrd="0" presId="urn:microsoft.com/office/officeart/2005/8/layout/lProcess2"/>
    <dgm:cxn modelId="{BF1F0B6F-85FD-3440-B90E-37FBAF432A90}" type="presParOf" srcId="{BA21283B-3EBF-0547-A1FE-DE2B9C47B252}" destId="{A3B7AFEC-E5E7-BD45-B07B-1CB5537BB8F9}" srcOrd="1" destOrd="0" presId="urn:microsoft.com/office/officeart/2005/8/layout/lProcess2"/>
    <dgm:cxn modelId="{B6081732-6AE6-C246-A766-D0A8C322408E}" type="presParOf" srcId="{BA21283B-3EBF-0547-A1FE-DE2B9C47B252}" destId="{A393BC6B-198D-3E4A-8E7C-14315B65361E}" srcOrd="2" destOrd="0" presId="urn:microsoft.com/office/officeart/2005/8/layout/lProcess2"/>
    <dgm:cxn modelId="{2DB5FB58-4629-644D-8ADD-BD2B5C73BA6D}" type="presParOf" srcId="{A393BC6B-198D-3E4A-8E7C-14315B65361E}" destId="{EFE3FE87-C40B-1646-B272-1CDEF274771C}" srcOrd="0" destOrd="0" presId="urn:microsoft.com/office/officeart/2005/8/layout/lProcess2"/>
    <dgm:cxn modelId="{9804F99E-9DC5-374A-9C74-AADF287BE064}" type="presParOf" srcId="{A393BC6B-198D-3E4A-8E7C-14315B65361E}" destId="{704F09F8-1381-9C44-A926-6C04F343B4EC}" srcOrd="1" destOrd="0" presId="urn:microsoft.com/office/officeart/2005/8/layout/lProcess2"/>
    <dgm:cxn modelId="{D4CF7BBE-5137-A649-ABA4-FE16F399DA73}" type="presParOf" srcId="{A393BC6B-198D-3E4A-8E7C-14315B65361E}" destId="{9D6203FE-3445-5B4A-BC9B-D205D74CD1A3}" srcOrd="2" destOrd="0" presId="urn:microsoft.com/office/officeart/2005/8/layout/lProcess2"/>
    <dgm:cxn modelId="{76929DAB-BA17-DC4C-9BD3-78960DF9CCB0}" type="presParOf" srcId="{9D6203FE-3445-5B4A-BC9B-D205D74CD1A3}" destId="{759CCAF0-21A4-0842-B393-E42C265964E6}" srcOrd="0" destOrd="0" presId="urn:microsoft.com/office/officeart/2005/8/layout/lProcess2"/>
    <dgm:cxn modelId="{DAB8E2B5-6368-E74E-996F-8921472226B3}" type="presParOf" srcId="{759CCAF0-21A4-0842-B393-E42C265964E6}" destId="{F223C1A5-3CD7-4945-9AB5-1DC80B7EA494}" srcOrd="0" destOrd="0" presId="urn:microsoft.com/office/officeart/2005/8/layout/lProcess2"/>
  </dgm:cxnLst>
  <dgm:bg/>
  <dgm:whole>
    <a:ln>
      <a:solidFill>
        <a:schemeClr val="bg1">
          <a:lumMod val="8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AE833-FDAE-E441-A4E6-F97531ACF6CE}">
      <dsp:nvSpPr>
        <dsp:cNvPr id="0" name=""/>
        <dsp:cNvSpPr/>
      </dsp:nvSpPr>
      <dsp:spPr>
        <a:xfrm rot="10800000">
          <a:off x="1313042" y="1895"/>
          <a:ext cx="4053840" cy="1128772"/>
        </a:xfrm>
        <a:prstGeom prst="homePlate">
          <a:avLst/>
        </a:prstGeom>
        <a:solidFill>
          <a:srgbClr val="8523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37160" rIns="256032" bIns="137160" numCol="1" spcCol="1270" anchor="ctr" anchorCtr="0">
          <a:noAutofit/>
        </a:bodyPr>
        <a:lstStyle/>
        <a:p>
          <a:pPr lvl="0" algn="ctr" defTabSz="1600200">
            <a:lnSpc>
              <a:spcPct val="90000"/>
            </a:lnSpc>
            <a:spcBef>
              <a:spcPct val="0"/>
            </a:spcBef>
            <a:spcAft>
              <a:spcPct val="35000"/>
            </a:spcAft>
          </a:pPr>
          <a:r>
            <a:rPr lang="fr-BE" sz="3600" kern="1200" dirty="0"/>
            <a:t>Prévalence</a:t>
          </a:r>
          <a:endParaRPr lang="fr-FR" sz="3600" kern="1200" dirty="0"/>
        </a:p>
      </dsp:txBody>
      <dsp:txXfrm rot="10800000">
        <a:off x="1595235" y="1895"/>
        <a:ext cx="3771647" cy="1128772"/>
      </dsp:txXfrm>
    </dsp:sp>
    <dsp:sp modelId="{2F20BFDD-D057-284F-B0BB-9F17AE796CC9}">
      <dsp:nvSpPr>
        <dsp:cNvPr id="0" name=""/>
        <dsp:cNvSpPr/>
      </dsp:nvSpPr>
      <dsp:spPr>
        <a:xfrm>
          <a:off x="738886" y="1895"/>
          <a:ext cx="1128772" cy="112877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0A440-4451-964B-A924-391E78D2649A}">
      <dsp:nvSpPr>
        <dsp:cNvPr id="0" name=""/>
        <dsp:cNvSpPr/>
      </dsp:nvSpPr>
      <dsp:spPr>
        <a:xfrm rot="10800000">
          <a:off x="1303273" y="1467613"/>
          <a:ext cx="4053840" cy="1128772"/>
        </a:xfrm>
        <a:prstGeom prst="homePlate">
          <a:avLst/>
        </a:prstGeom>
        <a:solidFill>
          <a:srgbClr val="8523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18110" rIns="220472" bIns="118110" numCol="1" spcCol="1270" anchor="ctr" anchorCtr="0">
          <a:noAutofit/>
        </a:bodyPr>
        <a:lstStyle/>
        <a:p>
          <a:pPr lvl="0" algn="ctr" defTabSz="1377950">
            <a:lnSpc>
              <a:spcPct val="90000"/>
            </a:lnSpc>
            <a:spcBef>
              <a:spcPct val="0"/>
            </a:spcBef>
            <a:spcAft>
              <a:spcPct val="35000"/>
            </a:spcAft>
          </a:pPr>
          <a:r>
            <a:rPr lang="fr-FR" sz="3100" kern="1200" dirty="0"/>
            <a:t>Impacts sur la santé</a:t>
          </a:r>
        </a:p>
      </dsp:txBody>
      <dsp:txXfrm rot="10800000">
        <a:off x="1585466" y="1467613"/>
        <a:ext cx="3771647" cy="1128772"/>
      </dsp:txXfrm>
    </dsp:sp>
    <dsp:sp modelId="{CE5D46D5-6F49-9541-AA4D-C76EF1EBE644}">
      <dsp:nvSpPr>
        <dsp:cNvPr id="0" name=""/>
        <dsp:cNvSpPr/>
      </dsp:nvSpPr>
      <dsp:spPr>
        <a:xfrm>
          <a:off x="738886" y="1467613"/>
          <a:ext cx="1128772" cy="112877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72C8C-640A-D34C-8533-B43979B553C2}">
      <dsp:nvSpPr>
        <dsp:cNvPr id="0" name=""/>
        <dsp:cNvSpPr/>
      </dsp:nvSpPr>
      <dsp:spPr>
        <a:xfrm rot="10800000">
          <a:off x="1303273" y="2933332"/>
          <a:ext cx="4053840" cy="1128772"/>
        </a:xfrm>
        <a:prstGeom prst="homePlate">
          <a:avLst/>
        </a:prstGeom>
        <a:solidFill>
          <a:srgbClr val="8523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18110" rIns="220472" bIns="118110" numCol="1" spcCol="1270" anchor="ctr" anchorCtr="0">
          <a:noAutofit/>
        </a:bodyPr>
        <a:lstStyle/>
        <a:p>
          <a:pPr lvl="0" algn="ctr" defTabSz="1377950">
            <a:lnSpc>
              <a:spcPct val="90000"/>
            </a:lnSpc>
            <a:spcBef>
              <a:spcPct val="0"/>
            </a:spcBef>
            <a:spcAft>
              <a:spcPct val="35000"/>
            </a:spcAft>
          </a:pPr>
          <a:r>
            <a:rPr lang="fr-FR" sz="3100" kern="1200" dirty="0"/>
            <a:t>Concepts-clés</a:t>
          </a:r>
        </a:p>
      </dsp:txBody>
      <dsp:txXfrm rot="10800000">
        <a:off x="1585466" y="2933332"/>
        <a:ext cx="3771647" cy="1128772"/>
      </dsp:txXfrm>
    </dsp:sp>
    <dsp:sp modelId="{572E3159-6356-094E-924A-06555AB736BC}">
      <dsp:nvSpPr>
        <dsp:cNvPr id="0" name=""/>
        <dsp:cNvSpPr/>
      </dsp:nvSpPr>
      <dsp:spPr>
        <a:xfrm>
          <a:off x="738886" y="2933332"/>
          <a:ext cx="1128772" cy="112877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45B2-4553-2644-B1B8-06F26405CEAA}">
      <dsp:nvSpPr>
        <dsp:cNvPr id="0" name=""/>
        <dsp:cNvSpPr/>
      </dsp:nvSpPr>
      <dsp:spPr>
        <a:xfrm>
          <a:off x="1398583" y="2032000"/>
          <a:ext cx="494249" cy="583515"/>
        </a:xfrm>
        <a:custGeom>
          <a:avLst/>
          <a:gdLst/>
          <a:ahLst/>
          <a:cxnLst/>
          <a:rect l="0" t="0" r="0" b="0"/>
          <a:pathLst>
            <a:path>
              <a:moveTo>
                <a:pt x="0" y="0"/>
              </a:moveTo>
              <a:lnTo>
                <a:pt x="247124" y="0"/>
              </a:lnTo>
              <a:lnTo>
                <a:pt x="247124" y="583515"/>
              </a:lnTo>
              <a:lnTo>
                <a:pt x="494249" y="583515"/>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626590" y="2304639"/>
        <a:ext cx="38235" cy="38235"/>
      </dsp:txXfrm>
    </dsp:sp>
    <dsp:sp modelId="{CEDA3122-D53C-2645-A47C-2A8BBDA6EAF1}">
      <dsp:nvSpPr>
        <dsp:cNvPr id="0" name=""/>
        <dsp:cNvSpPr/>
      </dsp:nvSpPr>
      <dsp:spPr>
        <a:xfrm>
          <a:off x="1398583" y="1029704"/>
          <a:ext cx="505548" cy="1002295"/>
        </a:xfrm>
        <a:custGeom>
          <a:avLst/>
          <a:gdLst/>
          <a:ahLst/>
          <a:cxnLst/>
          <a:rect l="0" t="0" r="0" b="0"/>
          <a:pathLst>
            <a:path>
              <a:moveTo>
                <a:pt x="0" y="1002295"/>
              </a:moveTo>
              <a:lnTo>
                <a:pt x="252774" y="1002295"/>
              </a:lnTo>
              <a:lnTo>
                <a:pt x="252774" y="0"/>
              </a:lnTo>
              <a:lnTo>
                <a:pt x="505548"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rgbClr val="000000"/>
            </a:solidFill>
          </a:endParaRPr>
        </a:p>
      </dsp:txBody>
      <dsp:txXfrm>
        <a:off x="1623293" y="1502787"/>
        <a:ext cx="56128" cy="56128"/>
      </dsp:txXfrm>
    </dsp:sp>
    <dsp:sp modelId="{28D47F10-C763-9940-97B9-0480F6BFCF1A}">
      <dsp:nvSpPr>
        <dsp:cNvPr id="0" name=""/>
        <dsp:cNvSpPr/>
      </dsp:nvSpPr>
      <dsp:spPr>
        <a:xfrm rot="16200000">
          <a:off x="-451631" y="1646673"/>
          <a:ext cx="2929777" cy="770652"/>
        </a:xfrm>
        <a:prstGeom prst="rect">
          <a:avLst/>
        </a:prstGeom>
        <a:solidFill>
          <a:srgbClr val="198AC6">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fr-FR" sz="4500" kern="1200" dirty="0"/>
            <a:t>Informer</a:t>
          </a:r>
        </a:p>
      </dsp:txBody>
      <dsp:txXfrm>
        <a:off x="-451631" y="1646673"/>
        <a:ext cx="2929777" cy="770652"/>
      </dsp:txXfrm>
    </dsp:sp>
    <dsp:sp modelId="{E5430376-1FAE-6B48-815E-E0ED43F91D3A}">
      <dsp:nvSpPr>
        <dsp:cNvPr id="0" name=""/>
        <dsp:cNvSpPr/>
      </dsp:nvSpPr>
      <dsp:spPr>
        <a:xfrm>
          <a:off x="1904131" y="644378"/>
          <a:ext cx="3314954" cy="770652"/>
        </a:xfrm>
        <a:prstGeom prst="rect">
          <a:avLst/>
        </a:prstGeom>
        <a:solidFill>
          <a:schemeClr val="tx2">
            <a:alpha val="70000"/>
          </a:schemeClr>
        </a:solidFill>
        <a:ln w="25400" cap="flat" cmpd="sng" algn="ctr">
          <a:solidFill>
            <a:srgbClr val="35649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fr-FR" sz="4500" kern="1200" dirty="0"/>
            <a:t>Détecter</a:t>
          </a:r>
        </a:p>
      </dsp:txBody>
      <dsp:txXfrm>
        <a:off x="1904131" y="644378"/>
        <a:ext cx="3314954" cy="770652"/>
      </dsp:txXfrm>
    </dsp:sp>
    <dsp:sp modelId="{251C18BA-AB67-1E4A-BB20-41D87E5E8EA2}">
      <dsp:nvSpPr>
        <dsp:cNvPr id="0" name=""/>
        <dsp:cNvSpPr/>
      </dsp:nvSpPr>
      <dsp:spPr>
        <a:xfrm>
          <a:off x="1892832" y="2230188"/>
          <a:ext cx="3563937" cy="770652"/>
        </a:xfrm>
        <a:prstGeom prst="rect">
          <a:avLst/>
        </a:prstGeom>
        <a:solidFill>
          <a:srgbClr val="1F497D">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fr-FR" sz="4500" kern="1200" dirty="0"/>
            <a:t>Accompagner</a:t>
          </a:r>
        </a:p>
      </dsp:txBody>
      <dsp:txXfrm>
        <a:off x="1892832" y="2230188"/>
        <a:ext cx="3563937" cy="770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F0DBF-2DD4-A44D-8C56-A23801627E0E}">
      <dsp:nvSpPr>
        <dsp:cNvPr id="0" name=""/>
        <dsp:cNvSpPr/>
      </dsp:nvSpPr>
      <dsp:spPr>
        <a:xfrm>
          <a:off x="0" y="0"/>
          <a:ext cx="2526084" cy="4633058"/>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OBJECTIF</a:t>
          </a:r>
        </a:p>
      </dsp:txBody>
      <dsp:txXfrm>
        <a:off x="0" y="0"/>
        <a:ext cx="2526084" cy="1389917"/>
      </dsp:txXfrm>
    </dsp:sp>
    <dsp:sp modelId="{485DDEDE-9F5F-AF4F-97C5-B9323B472675}">
      <dsp:nvSpPr>
        <dsp:cNvPr id="0" name=""/>
        <dsp:cNvSpPr/>
      </dsp:nvSpPr>
      <dsp:spPr>
        <a:xfrm>
          <a:off x="253580" y="1389917"/>
          <a:ext cx="2020867" cy="3011487"/>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a:t>Fournir des éléments de décodage des situations</a:t>
          </a:r>
        </a:p>
      </dsp:txBody>
      <dsp:txXfrm>
        <a:off x="312769" y="1449106"/>
        <a:ext cx="1902489" cy="2893109"/>
      </dsp:txXfrm>
    </dsp:sp>
    <dsp:sp modelId="{EFE3FE87-C40B-1646-B272-1CDEF274771C}">
      <dsp:nvSpPr>
        <dsp:cNvPr id="0" name=""/>
        <dsp:cNvSpPr/>
      </dsp:nvSpPr>
      <dsp:spPr>
        <a:xfrm>
          <a:off x="2716512" y="0"/>
          <a:ext cx="2526084" cy="4633058"/>
        </a:xfrm>
        <a:prstGeom prst="roundRect">
          <a:avLst>
            <a:gd name="adj" fmla="val 10000"/>
          </a:avLst>
        </a:prstGeom>
        <a:solidFill>
          <a:srgbClr val="A22B84"/>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fr-FR" sz="2400" kern="1200" dirty="0">
              <a:solidFill>
                <a:schemeClr val="tx1"/>
              </a:solidFill>
            </a:rPr>
            <a:t>REPÈRES </a:t>
          </a:r>
        </a:p>
        <a:p>
          <a:pPr lvl="0" algn="ctr" defTabSz="1066800">
            <a:lnSpc>
              <a:spcPct val="90000"/>
            </a:lnSpc>
            <a:spcBef>
              <a:spcPct val="0"/>
            </a:spcBef>
            <a:spcAft>
              <a:spcPct val="35000"/>
            </a:spcAft>
          </a:pPr>
          <a:r>
            <a:rPr lang="fr-FR" sz="2400" kern="1200" dirty="0">
              <a:solidFill>
                <a:schemeClr val="tx1"/>
              </a:solidFill>
            </a:rPr>
            <a:t>théoriques et cliniques </a:t>
          </a:r>
        </a:p>
      </dsp:txBody>
      <dsp:txXfrm>
        <a:off x="2716512" y="0"/>
        <a:ext cx="2526084" cy="1389917"/>
      </dsp:txXfrm>
    </dsp:sp>
    <dsp:sp modelId="{E947BC00-B8CF-9E48-9ADE-271FE169DF37}">
      <dsp:nvSpPr>
        <dsp:cNvPr id="0" name=""/>
        <dsp:cNvSpPr/>
      </dsp:nvSpPr>
      <dsp:spPr>
        <a:xfrm>
          <a:off x="2725363" y="1390794"/>
          <a:ext cx="2508381" cy="53598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a:t>Type </a:t>
          </a:r>
          <a:r>
            <a:rPr lang="fr-FR" sz="1600" kern="1200"/>
            <a:t>de questionnement</a:t>
          </a:r>
          <a:endParaRPr lang="fr-FR" sz="1600" kern="1200" dirty="0"/>
        </a:p>
      </dsp:txBody>
      <dsp:txXfrm>
        <a:off x="2741061" y="1406492"/>
        <a:ext cx="2476985" cy="504584"/>
      </dsp:txXfrm>
    </dsp:sp>
    <dsp:sp modelId="{F223C1A5-3CD7-4945-9AB5-1DC80B7EA494}">
      <dsp:nvSpPr>
        <dsp:cNvPr id="0" name=""/>
        <dsp:cNvSpPr/>
      </dsp:nvSpPr>
      <dsp:spPr>
        <a:xfrm>
          <a:off x="2718482" y="2009232"/>
          <a:ext cx="2522143" cy="53598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a:t>Indicateurs (</a:t>
          </a:r>
          <a:r>
            <a:rPr lang="fr-FR" sz="1600" kern="1200" dirty="0" err="1"/>
            <a:t>Red</a:t>
          </a:r>
          <a:r>
            <a:rPr lang="fr-FR" sz="1600" kern="1200" dirty="0"/>
            <a:t> Flags)</a:t>
          </a:r>
        </a:p>
      </dsp:txBody>
      <dsp:txXfrm>
        <a:off x="2734180" y="2024930"/>
        <a:ext cx="2490747" cy="504584"/>
      </dsp:txXfrm>
    </dsp:sp>
    <dsp:sp modelId="{08E61EF3-CC63-F24F-8D04-1A3F463EFFE6}">
      <dsp:nvSpPr>
        <dsp:cNvPr id="0" name=""/>
        <dsp:cNvSpPr/>
      </dsp:nvSpPr>
      <dsp:spPr>
        <a:xfrm>
          <a:off x="2718482" y="2627671"/>
          <a:ext cx="2522143" cy="53598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a:t>Attitudes recommandées</a:t>
          </a:r>
          <a:endParaRPr lang="fr-FR" sz="1500" kern="1200" dirty="0"/>
        </a:p>
      </dsp:txBody>
      <dsp:txXfrm>
        <a:off x="2734180" y="2643369"/>
        <a:ext cx="2490747" cy="504584"/>
      </dsp:txXfrm>
    </dsp:sp>
    <dsp:sp modelId="{A12EC243-881C-0148-BFDB-DBCC7632BDC0}">
      <dsp:nvSpPr>
        <dsp:cNvPr id="0" name=""/>
        <dsp:cNvSpPr/>
      </dsp:nvSpPr>
      <dsp:spPr>
        <a:xfrm>
          <a:off x="2732497" y="3246109"/>
          <a:ext cx="2494114" cy="53598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a:t>Critères d’utilisation</a:t>
          </a:r>
          <a:endParaRPr lang="fr-FR" sz="1500" kern="1200" dirty="0"/>
        </a:p>
      </dsp:txBody>
      <dsp:txXfrm>
        <a:off x="2748195" y="3261807"/>
        <a:ext cx="2462718" cy="504584"/>
      </dsp:txXfrm>
    </dsp:sp>
    <dsp:sp modelId="{52E6C8CE-8402-E24C-9945-ACE65E6CB8EB}">
      <dsp:nvSpPr>
        <dsp:cNvPr id="0" name=""/>
        <dsp:cNvSpPr/>
      </dsp:nvSpPr>
      <dsp:spPr>
        <a:xfrm>
          <a:off x="2732497" y="3864548"/>
          <a:ext cx="2494114" cy="53598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a:t>Acceptabilité</a:t>
          </a:r>
          <a:endParaRPr lang="fr-FR" sz="1500" kern="1200" dirty="0"/>
        </a:p>
      </dsp:txBody>
      <dsp:txXfrm>
        <a:off x="2748195" y="3880246"/>
        <a:ext cx="2462718" cy="504584"/>
      </dsp:txXfrm>
    </dsp:sp>
    <dsp:sp modelId="{088BBB3C-E10D-9247-9867-0E8BC62EDFE6}">
      <dsp:nvSpPr>
        <dsp:cNvPr id="0" name=""/>
        <dsp:cNvSpPr/>
      </dsp:nvSpPr>
      <dsp:spPr>
        <a:xfrm>
          <a:off x="5432053" y="0"/>
          <a:ext cx="2526084" cy="4633058"/>
        </a:xfrm>
        <a:prstGeom prst="roundRect">
          <a:avLst>
            <a:gd name="adj" fmla="val 10000"/>
          </a:avLst>
        </a:prstGeom>
        <a:solidFill>
          <a:srgbClr val="198AC6"/>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fr-FR" sz="2400" kern="1200" dirty="0">
              <a:solidFill>
                <a:srgbClr val="000000"/>
              </a:solidFill>
            </a:rPr>
            <a:t>OUTILS</a:t>
          </a:r>
        </a:p>
        <a:p>
          <a:pPr lvl="0" algn="ctr" defTabSz="1066800">
            <a:lnSpc>
              <a:spcPct val="90000"/>
            </a:lnSpc>
            <a:spcBef>
              <a:spcPct val="0"/>
            </a:spcBef>
            <a:spcAft>
              <a:spcPct val="35000"/>
            </a:spcAft>
          </a:pPr>
          <a:r>
            <a:rPr lang="fr-FR" sz="2400" kern="1200" dirty="0">
              <a:solidFill>
                <a:srgbClr val="000000"/>
              </a:solidFill>
            </a:rPr>
            <a:t>pour professionnel de santé</a:t>
          </a:r>
        </a:p>
      </dsp:txBody>
      <dsp:txXfrm>
        <a:off x="5432053" y="0"/>
        <a:ext cx="2526084" cy="1389917"/>
      </dsp:txXfrm>
    </dsp:sp>
    <dsp:sp modelId="{C84677E0-A293-844E-9A12-3CC5CB797780}">
      <dsp:nvSpPr>
        <dsp:cNvPr id="0" name=""/>
        <dsp:cNvSpPr/>
      </dsp:nvSpPr>
      <dsp:spPr>
        <a:xfrm>
          <a:off x="5684661" y="1389917"/>
          <a:ext cx="2020867" cy="3011487"/>
        </a:xfrm>
        <a:prstGeom prst="roundRect">
          <a:avLst>
            <a:gd name="adj" fmla="val 10000"/>
          </a:avLst>
        </a:prstGeom>
        <a:solidFill>
          <a:srgbClr val="3564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a:t>Check-list</a:t>
          </a:r>
        </a:p>
        <a:p>
          <a:pPr lvl="0" algn="ctr" defTabSz="889000">
            <a:lnSpc>
              <a:spcPct val="90000"/>
            </a:lnSpc>
            <a:spcBef>
              <a:spcPct val="0"/>
            </a:spcBef>
            <a:spcAft>
              <a:spcPct val="35000"/>
            </a:spcAft>
          </a:pPr>
          <a:endParaRPr lang="fr-FR" sz="2000" kern="1200" dirty="0"/>
        </a:p>
        <a:p>
          <a:pPr lvl="0" algn="ctr" defTabSz="889000">
            <a:lnSpc>
              <a:spcPct val="90000"/>
            </a:lnSpc>
            <a:spcBef>
              <a:spcPct val="0"/>
            </a:spcBef>
            <a:spcAft>
              <a:spcPct val="35000"/>
            </a:spcAft>
          </a:pPr>
          <a:r>
            <a:rPr lang="fr-FR" sz="2000" kern="1200" dirty="0"/>
            <a:t>Démarche diagnostique</a:t>
          </a:r>
        </a:p>
        <a:p>
          <a:pPr lvl="0" algn="ctr" defTabSz="889000">
            <a:lnSpc>
              <a:spcPct val="90000"/>
            </a:lnSpc>
            <a:spcBef>
              <a:spcPct val="0"/>
            </a:spcBef>
            <a:spcAft>
              <a:spcPct val="35000"/>
            </a:spcAft>
          </a:pPr>
          <a:endParaRPr lang="fr-FR" sz="1500" kern="1200" dirty="0"/>
        </a:p>
        <a:p>
          <a:pPr lvl="0" algn="ctr" defTabSz="889000">
            <a:lnSpc>
              <a:spcPct val="90000"/>
            </a:lnSpc>
            <a:spcBef>
              <a:spcPct val="0"/>
            </a:spcBef>
            <a:spcAft>
              <a:spcPct val="35000"/>
            </a:spcAft>
          </a:pPr>
          <a:endParaRPr lang="fr-FR" sz="1500" kern="1200" dirty="0"/>
        </a:p>
      </dsp:txBody>
      <dsp:txXfrm>
        <a:off x="5743850" y="1449106"/>
        <a:ext cx="1902489" cy="2893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F0DBF-2DD4-A44D-8C56-A23801627E0E}">
      <dsp:nvSpPr>
        <dsp:cNvPr id="0" name=""/>
        <dsp:cNvSpPr/>
      </dsp:nvSpPr>
      <dsp:spPr>
        <a:xfrm>
          <a:off x="981" y="0"/>
          <a:ext cx="2552815" cy="4677832"/>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t>OBJECTIF</a:t>
          </a:r>
        </a:p>
      </dsp:txBody>
      <dsp:txXfrm>
        <a:off x="981" y="0"/>
        <a:ext cx="2552815" cy="1403349"/>
      </dsp:txXfrm>
    </dsp:sp>
    <dsp:sp modelId="{485DDEDE-9F5F-AF4F-97C5-B9323B472675}">
      <dsp:nvSpPr>
        <dsp:cNvPr id="0" name=""/>
        <dsp:cNvSpPr/>
      </dsp:nvSpPr>
      <dsp:spPr>
        <a:xfrm>
          <a:off x="173531" y="1434044"/>
          <a:ext cx="2207715" cy="2979201"/>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a:t>Soutenir le professionnel de santé dans l’accompagnement des familles concernées </a:t>
          </a:r>
        </a:p>
      </dsp:txBody>
      <dsp:txXfrm>
        <a:off x="238193" y="1498706"/>
        <a:ext cx="2078391" cy="2849877"/>
      </dsp:txXfrm>
    </dsp:sp>
    <dsp:sp modelId="{EFE3FE87-C40B-1646-B272-1CDEF274771C}">
      <dsp:nvSpPr>
        <dsp:cNvPr id="0" name=""/>
        <dsp:cNvSpPr/>
      </dsp:nvSpPr>
      <dsp:spPr>
        <a:xfrm>
          <a:off x="2745258" y="0"/>
          <a:ext cx="2552815" cy="4677832"/>
        </a:xfrm>
        <a:prstGeom prst="roundRect">
          <a:avLst>
            <a:gd name="adj" fmla="val 10000"/>
          </a:avLst>
        </a:prstGeom>
        <a:solidFill>
          <a:srgbClr val="A22B84"/>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t>REPÈRES théoriques et cliniques</a:t>
          </a:r>
        </a:p>
      </dsp:txBody>
      <dsp:txXfrm>
        <a:off x="2745258" y="0"/>
        <a:ext cx="2552815" cy="1403349"/>
      </dsp:txXfrm>
    </dsp:sp>
    <dsp:sp modelId="{F223C1A5-3CD7-4945-9AB5-1DC80B7EA494}">
      <dsp:nvSpPr>
        <dsp:cNvPr id="0" name=""/>
        <dsp:cNvSpPr/>
      </dsp:nvSpPr>
      <dsp:spPr>
        <a:xfrm>
          <a:off x="2759523" y="1403578"/>
          <a:ext cx="2548833" cy="44911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dirty="0"/>
            <a:t>Offrir un espace de parole</a:t>
          </a:r>
        </a:p>
      </dsp:txBody>
      <dsp:txXfrm>
        <a:off x="2772677" y="1416732"/>
        <a:ext cx="2522525" cy="422802"/>
      </dsp:txXfrm>
    </dsp:sp>
    <dsp:sp modelId="{C995ACC2-BBB0-C247-BD04-3DDC032A13F4}">
      <dsp:nvSpPr>
        <dsp:cNvPr id="0" name=""/>
        <dsp:cNvSpPr/>
      </dsp:nvSpPr>
      <dsp:spPr>
        <a:xfrm>
          <a:off x="2757716" y="1921782"/>
          <a:ext cx="2527900" cy="44911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dirty="0"/>
            <a:t>Prévoir des mesures de sécurité</a:t>
          </a:r>
        </a:p>
      </dsp:txBody>
      <dsp:txXfrm>
        <a:off x="2770870" y="1934936"/>
        <a:ext cx="2501592" cy="422802"/>
      </dsp:txXfrm>
    </dsp:sp>
    <dsp:sp modelId="{08E61EF3-CC63-F24F-8D04-1A3F463EFFE6}">
      <dsp:nvSpPr>
        <dsp:cNvPr id="0" name=""/>
        <dsp:cNvSpPr/>
      </dsp:nvSpPr>
      <dsp:spPr>
        <a:xfrm>
          <a:off x="2747249" y="2439987"/>
          <a:ext cx="2548833" cy="44911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dirty="0"/>
            <a:t>Inclure l’auteur dans la démarche</a:t>
          </a:r>
        </a:p>
      </dsp:txBody>
      <dsp:txXfrm>
        <a:off x="2760403" y="2453141"/>
        <a:ext cx="2522525" cy="422802"/>
      </dsp:txXfrm>
    </dsp:sp>
    <dsp:sp modelId="{A12EC243-881C-0148-BFDB-DBCC7632BDC0}">
      <dsp:nvSpPr>
        <dsp:cNvPr id="0" name=""/>
        <dsp:cNvSpPr/>
      </dsp:nvSpPr>
      <dsp:spPr>
        <a:xfrm>
          <a:off x="2761412" y="2958191"/>
          <a:ext cx="2520507" cy="44911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dirty="0"/>
            <a:t>Documenter les situations</a:t>
          </a:r>
        </a:p>
      </dsp:txBody>
      <dsp:txXfrm>
        <a:off x="2774566" y="2971345"/>
        <a:ext cx="2494199" cy="422802"/>
      </dsp:txXfrm>
    </dsp:sp>
    <dsp:sp modelId="{52E6C8CE-8402-E24C-9945-ACE65E6CB8EB}">
      <dsp:nvSpPr>
        <dsp:cNvPr id="0" name=""/>
        <dsp:cNvSpPr/>
      </dsp:nvSpPr>
      <dsp:spPr>
        <a:xfrm>
          <a:off x="2761412" y="3476396"/>
          <a:ext cx="2520507" cy="44911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ts val="0"/>
            </a:spcAft>
          </a:pPr>
          <a:r>
            <a:rPr lang="fr-FR" sz="1500" kern="1200" dirty="0"/>
            <a:t>Travailler en réseau : </a:t>
          </a:r>
        </a:p>
        <a:p>
          <a:pPr lvl="0" algn="ctr" defTabSz="666750">
            <a:lnSpc>
              <a:spcPct val="90000"/>
            </a:lnSpc>
            <a:spcBef>
              <a:spcPct val="0"/>
            </a:spcBef>
            <a:spcAft>
              <a:spcPct val="35000"/>
            </a:spcAft>
          </a:pPr>
          <a:r>
            <a:rPr lang="fr-FR" sz="1500" kern="1200" dirty="0"/>
            <a:t>rôle de la TMS et du MG</a:t>
          </a:r>
        </a:p>
      </dsp:txBody>
      <dsp:txXfrm>
        <a:off x="2774566" y="3489550"/>
        <a:ext cx="2494199" cy="422802"/>
      </dsp:txXfrm>
    </dsp:sp>
    <dsp:sp modelId="{39992EB4-9A89-8349-A0EE-C09441FF1D7F}">
      <dsp:nvSpPr>
        <dsp:cNvPr id="0" name=""/>
        <dsp:cNvSpPr/>
      </dsp:nvSpPr>
      <dsp:spPr>
        <a:xfrm>
          <a:off x="2751548" y="3994601"/>
          <a:ext cx="2540235" cy="449110"/>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dirty="0"/>
            <a:t>Se former</a:t>
          </a:r>
        </a:p>
      </dsp:txBody>
      <dsp:txXfrm>
        <a:off x="2764702" y="4007755"/>
        <a:ext cx="2513927" cy="422802"/>
      </dsp:txXfrm>
    </dsp:sp>
    <dsp:sp modelId="{088BBB3C-E10D-9247-9867-0E8BC62EDFE6}">
      <dsp:nvSpPr>
        <dsp:cNvPr id="0" name=""/>
        <dsp:cNvSpPr/>
      </dsp:nvSpPr>
      <dsp:spPr>
        <a:xfrm>
          <a:off x="5489535" y="0"/>
          <a:ext cx="2552815" cy="4677832"/>
        </a:xfrm>
        <a:prstGeom prst="roundRect">
          <a:avLst>
            <a:gd name="adj" fmla="val 10000"/>
          </a:avLst>
        </a:prstGeom>
        <a:solidFill>
          <a:srgbClr val="198AC6"/>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fr-FR" sz="2400" kern="1200" dirty="0"/>
            <a:t>OUTILS </a:t>
          </a:r>
        </a:p>
        <a:p>
          <a:pPr lvl="0" algn="ctr" defTabSz="1066800">
            <a:lnSpc>
              <a:spcPct val="90000"/>
            </a:lnSpc>
            <a:spcBef>
              <a:spcPct val="0"/>
            </a:spcBef>
            <a:spcAft>
              <a:spcPct val="35000"/>
            </a:spcAft>
          </a:pPr>
          <a:r>
            <a:rPr lang="fr-FR" sz="2400" kern="1200" dirty="0"/>
            <a:t>pour professionnel de santé</a:t>
          </a:r>
        </a:p>
      </dsp:txBody>
      <dsp:txXfrm>
        <a:off x="5489535" y="0"/>
        <a:ext cx="2552815" cy="1403349"/>
      </dsp:txXfrm>
    </dsp:sp>
    <dsp:sp modelId="{8A369D74-F579-A743-8A1A-B5E87FEC6718}">
      <dsp:nvSpPr>
        <dsp:cNvPr id="0" name=""/>
        <dsp:cNvSpPr/>
      </dsp:nvSpPr>
      <dsp:spPr>
        <a:xfrm>
          <a:off x="5744817" y="1404234"/>
          <a:ext cx="2042252" cy="541159"/>
        </a:xfrm>
        <a:prstGeom prst="roundRect">
          <a:avLst>
            <a:gd name="adj" fmla="val 10000"/>
          </a:avLst>
        </a:prstGeom>
        <a:solidFill>
          <a:srgbClr val="3564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dirty="0"/>
            <a:t>Check-list</a:t>
          </a:r>
        </a:p>
      </dsp:txBody>
      <dsp:txXfrm>
        <a:off x="5760667" y="1420084"/>
        <a:ext cx="2010552" cy="509459"/>
      </dsp:txXfrm>
    </dsp:sp>
    <dsp:sp modelId="{26C60015-A48C-C943-A1AD-C7AF9EA0D9FD}">
      <dsp:nvSpPr>
        <dsp:cNvPr id="0" name=""/>
        <dsp:cNvSpPr/>
      </dsp:nvSpPr>
      <dsp:spPr>
        <a:xfrm>
          <a:off x="5744817" y="2028649"/>
          <a:ext cx="2042252" cy="541159"/>
        </a:xfrm>
        <a:prstGeom prst="roundRect">
          <a:avLst>
            <a:gd name="adj" fmla="val 10000"/>
          </a:avLst>
        </a:prstGeom>
        <a:solidFill>
          <a:srgbClr val="3564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dirty="0"/>
            <a:t>Grille d’évaluation des risques</a:t>
          </a:r>
        </a:p>
      </dsp:txBody>
      <dsp:txXfrm>
        <a:off x="5760667" y="2044499"/>
        <a:ext cx="2010552" cy="509459"/>
      </dsp:txXfrm>
    </dsp:sp>
    <dsp:sp modelId="{CB131C22-7C14-CE44-8C10-680B83EBE168}">
      <dsp:nvSpPr>
        <dsp:cNvPr id="0" name=""/>
        <dsp:cNvSpPr/>
      </dsp:nvSpPr>
      <dsp:spPr>
        <a:xfrm>
          <a:off x="5744817" y="2653065"/>
          <a:ext cx="2042252" cy="541159"/>
        </a:xfrm>
        <a:prstGeom prst="roundRect">
          <a:avLst>
            <a:gd name="adj" fmla="val 10000"/>
          </a:avLst>
        </a:prstGeom>
        <a:solidFill>
          <a:srgbClr val="3564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dirty="0"/>
            <a:t>Gestion des risques</a:t>
          </a:r>
        </a:p>
      </dsp:txBody>
      <dsp:txXfrm>
        <a:off x="5760667" y="2668915"/>
        <a:ext cx="2010552" cy="509459"/>
      </dsp:txXfrm>
    </dsp:sp>
    <dsp:sp modelId="{C84677E0-A293-844E-9A12-3CC5CB797780}">
      <dsp:nvSpPr>
        <dsp:cNvPr id="0" name=""/>
        <dsp:cNvSpPr/>
      </dsp:nvSpPr>
      <dsp:spPr>
        <a:xfrm>
          <a:off x="5744817" y="3277480"/>
          <a:ext cx="2042252" cy="541159"/>
        </a:xfrm>
        <a:prstGeom prst="roundRect">
          <a:avLst>
            <a:gd name="adj" fmla="val 10000"/>
          </a:avLst>
        </a:prstGeom>
        <a:solidFill>
          <a:srgbClr val="3564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fr-FR" sz="1500" kern="1200" dirty="0"/>
            <a:t>Aide-mémoire au certificat médical</a:t>
          </a:r>
        </a:p>
      </dsp:txBody>
      <dsp:txXfrm>
        <a:off x="5760667" y="3293330"/>
        <a:ext cx="2010552" cy="509459"/>
      </dsp:txXfrm>
    </dsp:sp>
    <dsp:sp modelId="{209C8D11-0855-8C45-B424-3D1876B37EB4}">
      <dsp:nvSpPr>
        <dsp:cNvPr id="0" name=""/>
        <dsp:cNvSpPr/>
      </dsp:nvSpPr>
      <dsp:spPr>
        <a:xfrm>
          <a:off x="5744817" y="3901895"/>
          <a:ext cx="2042252" cy="541159"/>
        </a:xfrm>
        <a:prstGeom prst="roundRect">
          <a:avLst>
            <a:gd name="adj" fmla="val 10000"/>
          </a:avLst>
        </a:prstGeom>
        <a:solidFill>
          <a:srgbClr val="3564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endParaRPr lang="fr-FR" sz="1500" kern="1200" dirty="0"/>
        </a:p>
        <a:p>
          <a:pPr lvl="0" algn="ctr" defTabSz="666750">
            <a:lnSpc>
              <a:spcPct val="90000"/>
            </a:lnSpc>
            <a:spcBef>
              <a:spcPct val="0"/>
            </a:spcBef>
            <a:spcAft>
              <a:spcPct val="35000"/>
            </a:spcAft>
          </a:pPr>
          <a:r>
            <a:rPr lang="fr-FR" sz="1500" kern="1200" dirty="0"/>
            <a:t>Tableau des ressources</a:t>
          </a:r>
        </a:p>
        <a:p>
          <a:pPr lvl="0" algn="ctr" defTabSz="666750">
            <a:lnSpc>
              <a:spcPct val="90000"/>
            </a:lnSpc>
            <a:spcBef>
              <a:spcPct val="0"/>
            </a:spcBef>
            <a:spcAft>
              <a:spcPct val="35000"/>
            </a:spcAft>
          </a:pPr>
          <a:endParaRPr lang="fr-FR" sz="1100" kern="1200" dirty="0"/>
        </a:p>
        <a:p>
          <a:pPr lvl="0" algn="ctr" defTabSz="666750">
            <a:lnSpc>
              <a:spcPct val="90000"/>
            </a:lnSpc>
            <a:spcBef>
              <a:spcPct val="0"/>
            </a:spcBef>
            <a:spcAft>
              <a:spcPct val="35000"/>
            </a:spcAft>
          </a:pPr>
          <a:endParaRPr lang="fr-FR" sz="1100" kern="1200" dirty="0"/>
        </a:p>
      </dsp:txBody>
      <dsp:txXfrm>
        <a:off x="5760667" y="3917745"/>
        <a:ext cx="2010552" cy="5094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F0DBF-2DD4-A44D-8C56-A23801627E0E}">
      <dsp:nvSpPr>
        <dsp:cNvPr id="0" name=""/>
        <dsp:cNvSpPr/>
      </dsp:nvSpPr>
      <dsp:spPr>
        <a:xfrm>
          <a:off x="3660" y="0"/>
          <a:ext cx="3520849" cy="4071140"/>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a:t>OBJECTIFS</a:t>
          </a:r>
        </a:p>
      </dsp:txBody>
      <dsp:txXfrm>
        <a:off x="3660" y="0"/>
        <a:ext cx="3520849" cy="1221342"/>
      </dsp:txXfrm>
    </dsp:sp>
    <dsp:sp modelId="{485DDEDE-9F5F-AF4F-97C5-B9323B472675}">
      <dsp:nvSpPr>
        <dsp:cNvPr id="0" name=""/>
        <dsp:cNvSpPr/>
      </dsp:nvSpPr>
      <dsp:spPr>
        <a:xfrm>
          <a:off x="252992" y="1317731"/>
          <a:ext cx="3044887" cy="259281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a:t>Responsabiliser les deux parents face aux violences conjugales…</a:t>
          </a:r>
          <a:br>
            <a:rPr lang="fr-FR" sz="2000" kern="1200" dirty="0"/>
          </a:br>
          <a:endParaRPr lang="fr-FR" sz="2000" kern="1200" dirty="0"/>
        </a:p>
        <a:p>
          <a:pPr lvl="0" algn="ctr" defTabSz="889000">
            <a:lnSpc>
              <a:spcPct val="90000"/>
            </a:lnSpc>
            <a:spcBef>
              <a:spcPct val="0"/>
            </a:spcBef>
            <a:spcAft>
              <a:spcPct val="35000"/>
            </a:spcAft>
          </a:pPr>
          <a:r>
            <a:rPr lang="fr-FR" sz="2000" kern="1200" dirty="0"/>
            <a:t>Bien-être et protection de l’enfant</a:t>
          </a:r>
        </a:p>
      </dsp:txBody>
      <dsp:txXfrm>
        <a:off x="328933" y="1393672"/>
        <a:ext cx="2893005" cy="2440931"/>
      </dsp:txXfrm>
    </dsp:sp>
    <dsp:sp modelId="{EFE3FE87-C40B-1646-B272-1CDEF274771C}">
      <dsp:nvSpPr>
        <dsp:cNvPr id="0" name=""/>
        <dsp:cNvSpPr/>
      </dsp:nvSpPr>
      <dsp:spPr>
        <a:xfrm>
          <a:off x="3788573" y="0"/>
          <a:ext cx="3520849" cy="4071140"/>
        </a:xfrm>
        <a:prstGeom prst="roundRect">
          <a:avLst>
            <a:gd name="adj" fmla="val 10000"/>
          </a:avLst>
        </a:prstGeom>
        <a:solidFill>
          <a:srgbClr val="85236D"/>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fr-FR" sz="2400" kern="1200" dirty="0"/>
            <a:t>FICHES </a:t>
          </a:r>
        </a:p>
        <a:p>
          <a:pPr lvl="0" algn="ctr" defTabSz="1066800">
            <a:lnSpc>
              <a:spcPct val="90000"/>
            </a:lnSpc>
            <a:spcBef>
              <a:spcPct val="0"/>
            </a:spcBef>
            <a:spcAft>
              <a:spcPct val="35000"/>
            </a:spcAft>
          </a:pPr>
          <a:r>
            <a:rPr lang="fr-FR" sz="2400" kern="1200" dirty="0"/>
            <a:t>Supports au dialogue avec les parents</a:t>
          </a:r>
        </a:p>
      </dsp:txBody>
      <dsp:txXfrm>
        <a:off x="3788573" y="0"/>
        <a:ext cx="3520849" cy="1221342"/>
      </dsp:txXfrm>
    </dsp:sp>
    <dsp:sp modelId="{F223C1A5-3CD7-4945-9AB5-1DC80B7EA494}">
      <dsp:nvSpPr>
        <dsp:cNvPr id="0" name=""/>
        <dsp:cNvSpPr/>
      </dsp:nvSpPr>
      <dsp:spPr>
        <a:xfrm>
          <a:off x="3797713" y="1318908"/>
          <a:ext cx="3515357" cy="2646241"/>
        </a:xfrm>
        <a:prstGeom prst="roundRect">
          <a:avLst>
            <a:gd name="adj" fmla="val 1000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a:t>Formes de violence</a:t>
          </a:r>
        </a:p>
        <a:p>
          <a:pPr lvl="0" algn="ctr" defTabSz="889000">
            <a:lnSpc>
              <a:spcPct val="90000"/>
            </a:lnSpc>
            <a:spcBef>
              <a:spcPct val="0"/>
            </a:spcBef>
            <a:spcAft>
              <a:spcPct val="35000"/>
            </a:spcAft>
          </a:pPr>
          <a:r>
            <a:rPr lang="fr-FR" sz="2000" kern="1200" dirty="0"/>
            <a:t>Cycle de la violence</a:t>
          </a:r>
        </a:p>
        <a:p>
          <a:pPr lvl="0" algn="ctr" defTabSz="889000">
            <a:lnSpc>
              <a:spcPct val="90000"/>
            </a:lnSpc>
            <a:spcBef>
              <a:spcPct val="0"/>
            </a:spcBef>
            <a:spcAft>
              <a:spcPct val="35000"/>
            </a:spcAft>
          </a:pPr>
          <a:r>
            <a:rPr lang="fr-FR" sz="2000" kern="1200" dirty="0"/>
            <a:t>Escalade de la violence</a:t>
          </a:r>
        </a:p>
        <a:p>
          <a:pPr lvl="0" algn="ctr" defTabSz="889000">
            <a:lnSpc>
              <a:spcPct val="90000"/>
            </a:lnSpc>
            <a:spcBef>
              <a:spcPct val="0"/>
            </a:spcBef>
            <a:spcAft>
              <a:spcPct val="35000"/>
            </a:spcAft>
          </a:pPr>
          <a:r>
            <a:rPr lang="fr-FR" sz="2000" kern="1200" dirty="0"/>
            <a:t>Impacts sur la santé de l’enfant</a:t>
          </a:r>
        </a:p>
        <a:p>
          <a:pPr lvl="0" algn="ctr" defTabSz="889000">
            <a:lnSpc>
              <a:spcPct val="90000"/>
            </a:lnSpc>
            <a:spcBef>
              <a:spcPct val="0"/>
            </a:spcBef>
            <a:spcAft>
              <a:spcPct val="35000"/>
            </a:spcAft>
          </a:pPr>
          <a:r>
            <a:rPr lang="fr-FR" sz="2000" kern="1200" dirty="0"/>
            <a:t>Cercle des ressources</a:t>
          </a:r>
          <a:endParaRPr lang="fr-FR" sz="1100" kern="1200" dirty="0"/>
        </a:p>
        <a:p>
          <a:pPr lvl="0" algn="ctr" defTabSz="889000">
            <a:lnSpc>
              <a:spcPct val="90000"/>
            </a:lnSpc>
            <a:spcBef>
              <a:spcPct val="0"/>
            </a:spcBef>
            <a:spcAft>
              <a:spcPct val="35000"/>
            </a:spcAft>
          </a:pPr>
          <a:endParaRPr lang="fr-FR" sz="2000" kern="1200" dirty="0"/>
        </a:p>
      </dsp:txBody>
      <dsp:txXfrm>
        <a:off x="3875219" y="1396414"/>
        <a:ext cx="3360345" cy="249122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4B8CA6-07EB-724B-9CD6-576F934EC9B9}" type="slidenum">
              <a:rPr lang="fr-FR" smtClean="0"/>
              <a:t>‹#›</a:t>
            </a:fld>
            <a:endParaRPr lang="fr-FR"/>
          </a:p>
        </p:txBody>
      </p:sp>
    </p:spTree>
    <p:extLst>
      <p:ext uri="{BB962C8B-B14F-4D97-AF65-F5344CB8AC3E}">
        <p14:creationId xmlns:p14="http://schemas.microsoft.com/office/powerpoint/2010/main" val="27936792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44574-F35B-5B4D-B6BD-80333600D620}" type="slidenum">
              <a:rPr lang="fr-FR" smtClean="0"/>
              <a:t>‹#›</a:t>
            </a:fld>
            <a:endParaRPr lang="fr-FR"/>
          </a:p>
        </p:txBody>
      </p:sp>
    </p:spTree>
    <p:extLst>
      <p:ext uri="{BB962C8B-B14F-4D97-AF65-F5344CB8AC3E}">
        <p14:creationId xmlns:p14="http://schemas.microsoft.com/office/powerpoint/2010/main" val="1291467635"/>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AE4688-CE2A-AA49-9293-47D155026292}"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2213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5" name="Espace réservé du numéro de diapositive 4"/>
          <p:cNvSpPr>
            <a:spLocks noGrp="1"/>
          </p:cNvSpPr>
          <p:nvPr>
            <p:ph type="sldNum" sz="quarter" idx="11"/>
          </p:nvPr>
        </p:nvSpPr>
        <p:spPr/>
        <p:txBody>
          <a:bodyPr/>
          <a:lstStyle/>
          <a:p>
            <a:fld id="{E7B12326-2EF8-5E4F-B89F-7B776D495E83}" type="slidenum">
              <a:rPr lang="fr-FR" smtClean="0"/>
              <a:pPr/>
              <a:t>2</a:t>
            </a:fld>
            <a:endParaRPr lang="fr-FR"/>
          </a:p>
        </p:txBody>
      </p:sp>
      <p:sp>
        <p:nvSpPr>
          <p:cNvPr id="6" name="Espace réservé de la date 5"/>
          <p:cNvSpPr>
            <a:spLocks noGrp="1"/>
          </p:cNvSpPr>
          <p:nvPr>
            <p:ph type="dt" idx="12"/>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fr-FR" sz="14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fr-FR" sz="1800">
              <a:latin typeface="Constantia" charset="0"/>
            </a:endParaRPr>
          </a:p>
        </p:txBody>
      </p:sp>
      <p:sp>
        <p:nvSpPr>
          <p:cNvPr id="2" name="Espace réservé de l'en-tête 1"/>
          <p:cNvSpPr>
            <a:spLocks noGrp="1"/>
          </p:cNvSpPr>
          <p:nvPr>
            <p:ph type="hdr" sz="quarter"/>
          </p:nvPr>
        </p:nvSpPr>
        <p:spPr/>
        <p:txBody>
          <a:bodyPr/>
          <a:lstStyle/>
          <a:p>
            <a:pPr>
              <a:defRPr/>
            </a:pPr>
            <a:r>
              <a:rPr lang="fr-FR"/>
              <a:t>Formation "Les violences familiales"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5" name="Espace réservé du numéro de diapositive 4"/>
          <p:cNvSpPr>
            <a:spLocks noGrp="1"/>
          </p:cNvSpPr>
          <p:nvPr>
            <p:ph type="sldNum" sz="quarter" idx="11"/>
          </p:nvPr>
        </p:nvSpPr>
        <p:spPr/>
        <p:txBody>
          <a:bodyPr/>
          <a:lstStyle/>
          <a:p>
            <a:fld id="{E7B12326-2EF8-5E4F-B89F-7B776D495E83}" type="slidenum">
              <a:rPr lang="fr-FR" smtClean="0"/>
              <a:pPr/>
              <a:t>10</a:t>
            </a:fld>
            <a:endParaRPr lang="fr-FR"/>
          </a:p>
        </p:txBody>
      </p:sp>
      <p:sp>
        <p:nvSpPr>
          <p:cNvPr id="6" name="Espace réservé de la date 5"/>
          <p:cNvSpPr>
            <a:spLocks noGrp="1"/>
          </p:cNvSpPr>
          <p:nvPr>
            <p:ph type="dt" idx="12"/>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AE4688-CE2A-AA49-9293-47D155026292}" type="slidenum">
              <a:rPr lang="fr-FR" smtClean="0">
                <a:solidFill>
                  <a:prstClr val="black"/>
                </a:solidFill>
                <a:latin typeface="Calibri"/>
              </a:rPr>
              <a:pPr/>
              <a:t>28</a:t>
            </a:fld>
            <a:endParaRPr lang="fr-FR">
              <a:solidFill>
                <a:prstClr val="black"/>
              </a:solidFill>
              <a:latin typeface="Calibri"/>
            </a:endParaRPr>
          </a:p>
        </p:txBody>
      </p:sp>
    </p:spTree>
    <p:extLst>
      <p:ext uri="{BB962C8B-B14F-4D97-AF65-F5344CB8AC3E}">
        <p14:creationId xmlns:p14="http://schemas.microsoft.com/office/powerpoint/2010/main" val="22213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2463D82-E391-C04E-82A4-83DCD9F26132}" type="datetimeFigureOut">
              <a:rPr lang="fr-FR" smtClean="0"/>
              <a:t>17/12/2020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310060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463D82-E391-C04E-82A4-83DCD9F26132}" type="datetimeFigureOut">
              <a:rPr lang="fr-FR" smtClean="0"/>
              <a:t>17/12/2020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251950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463D82-E391-C04E-82A4-83DCD9F26132}" type="datetimeFigureOut">
              <a:rPr lang="fr-FR" smtClean="0"/>
              <a:t>17/12/2020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334075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97790"/>
            <a:ext cx="7772400" cy="1470025"/>
          </a:xfrm>
        </p:spPr>
        <p:txBody>
          <a:bodyPr/>
          <a:lstStyle/>
          <a:p>
            <a:r>
              <a:rPr lang="fr-FR" dirty="0"/>
              <a:t>Cliquez et modifiez le titre</a:t>
            </a:r>
          </a:p>
        </p:txBody>
      </p:sp>
      <p:sp>
        <p:nvSpPr>
          <p:cNvPr id="3" name="Sous-titre 2"/>
          <p:cNvSpPr>
            <a:spLocks noGrp="1"/>
          </p:cNvSpPr>
          <p:nvPr>
            <p:ph type="subTitle" idx="1"/>
          </p:nvPr>
        </p:nvSpPr>
        <p:spPr>
          <a:xfrm>
            <a:off x="685800" y="3393540"/>
            <a:ext cx="7772400" cy="274849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4E0E435-83A2-774B-B131-3B1E0FB76B8F}"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10844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DCA3253-C021-DE46-BAB3-BB4F56352C66}"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9485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898221"/>
            <a:ext cx="7772400" cy="1362075"/>
          </a:xfrm>
        </p:spPr>
        <p:txBody>
          <a:bodyPr anchor="t"/>
          <a:lstStyle>
            <a:lvl1pPr algn="l">
              <a:defRPr sz="4000" b="1" cap="all"/>
            </a:lvl1pPr>
          </a:lstStyle>
          <a:p>
            <a:r>
              <a:rPr lang="fr-FR" dirty="0"/>
              <a:t>Cliquez et modifiez le titre</a:t>
            </a:r>
          </a:p>
        </p:txBody>
      </p:sp>
      <p:sp>
        <p:nvSpPr>
          <p:cNvPr id="3" name="Espace réservé du texte 2"/>
          <p:cNvSpPr>
            <a:spLocks noGrp="1"/>
          </p:cNvSpPr>
          <p:nvPr>
            <p:ph type="body" idx="1"/>
          </p:nvPr>
        </p:nvSpPr>
        <p:spPr>
          <a:xfrm>
            <a:off x="722313" y="3260296"/>
            <a:ext cx="7772400" cy="288174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5FD30AC-8533-1B4F-8588-73086C77755D}"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75369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3080831"/>
            <a:ext cx="4038600" cy="30453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3080831"/>
            <a:ext cx="4038600" cy="30453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49EC234-1FAC-D849-A80A-E3D66AEF4B56}"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5522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1888907"/>
            <a:ext cx="8229600" cy="1198211"/>
          </a:xfrm>
        </p:spPr>
        <p:txBody>
          <a:bodyPr/>
          <a:lstStyle>
            <a:lvl1pPr>
              <a:defRPr/>
            </a:lvl1pPr>
          </a:lstStyle>
          <a:p>
            <a:r>
              <a:rPr lang="fr-FR" dirty="0"/>
              <a:t>Cliquez et modifiez le titre</a:t>
            </a:r>
          </a:p>
        </p:txBody>
      </p:sp>
      <p:sp>
        <p:nvSpPr>
          <p:cNvPr id="3" name="Espace réservé du texte 2"/>
          <p:cNvSpPr>
            <a:spLocks noGrp="1"/>
          </p:cNvSpPr>
          <p:nvPr>
            <p:ph type="body" idx="1"/>
          </p:nvPr>
        </p:nvSpPr>
        <p:spPr>
          <a:xfrm>
            <a:off x="457200" y="313112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3803887"/>
            <a:ext cx="4040188" cy="232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313112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3803887"/>
            <a:ext cx="4041775" cy="2322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4397CA6A-067B-0540-ABC8-926823D481CD}"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012178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05A30AC-334F-1A48-897A-3BDBC1871097}"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24135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C7C536D0-117F-3142-84CD-417BEA7155F5}"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624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EC5F0D4-9D81-1A45-BB28-00F97BF0B43C}"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49254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463D82-E391-C04E-82A4-83DCD9F26132}" type="datetimeFigureOut">
              <a:rPr lang="fr-FR" smtClean="0"/>
              <a:t>17/12/2020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427162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D0BEF1E-ABDD-E644-A618-C769A0DB1350}"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621067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31BE41E-45CC-D142-8A9B-EE07D04C77FA}"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55144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619B002-0FEA-9A4A-B894-A3A6E7AE4033}"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05313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83961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98236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886708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575089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734697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027230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63621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2463D82-E391-C04E-82A4-83DCD9F26132}" type="datetimeFigureOut">
              <a:rPr lang="fr-FR" smtClean="0"/>
              <a:t>17/12/2020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2685475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059272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784255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54604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86943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058829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046420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096667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03574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674940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2049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2463D82-E391-C04E-82A4-83DCD9F26132}" type="datetimeFigureOut">
              <a:rPr lang="fr-FR" smtClean="0"/>
              <a:t>17/12/2020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3642064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890179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080232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708611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966288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85516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265346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250627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721771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6084693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76353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2463D82-E391-C04E-82A4-83DCD9F26132}" type="datetimeFigureOut">
              <a:rPr lang="fr-FR" smtClean="0"/>
              <a:t>17/12/2020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3461514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995600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33142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0236613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588387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89977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227649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977882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229005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00629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7347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2463D82-E391-C04E-82A4-83DCD9F26132}" type="datetimeFigureOut">
              <a:rPr lang="fr-FR" smtClean="0"/>
              <a:t>17/12/2020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20651243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31009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398530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757152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48250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00872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411727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560044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8657032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2574052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27177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463D82-E391-C04E-82A4-83DCD9F26132}" type="datetimeFigureOut">
              <a:rPr lang="fr-FR" smtClean="0"/>
              <a:t>17/12/2020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385149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5861326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111332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50171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6468665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7927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726113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9894945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0169975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8692264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61631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2463D82-E391-C04E-82A4-83DCD9F26132}" type="datetimeFigureOut">
              <a:rPr lang="fr-FR" smtClean="0"/>
              <a:t>17/12/2020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28808291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7841505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1841810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207461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441274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146238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7261060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420337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048530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0456066C-DEB9-E748-BDD9-99FB7DBE4BAB}" type="datetimeFigureOut">
              <a:rPr lang="fr-FR">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32765D9-3E26-F840-AB0B-7F50E18C677D}" type="slidenum">
              <a:rPr lang="fr-FR">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53518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2463D82-E391-C04E-82A4-83DCD9F26132}" type="datetimeFigureOut">
              <a:rPr lang="fr-FR" smtClean="0"/>
              <a:t>17/12/2020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B6DCAD-B458-8844-BD99-5DCF4870D9E7}" type="slidenum">
              <a:rPr lang="fr-FR" smtClean="0"/>
              <a:t>‹#›</a:t>
            </a:fld>
            <a:endParaRPr lang="fr-FR"/>
          </a:p>
        </p:txBody>
      </p:sp>
    </p:spTree>
    <p:extLst>
      <p:ext uri="{BB962C8B-B14F-4D97-AF65-F5344CB8AC3E}">
        <p14:creationId xmlns:p14="http://schemas.microsoft.com/office/powerpoint/2010/main" val="4183483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63D82-E391-C04E-82A4-83DCD9F26132}" type="datetimeFigureOut">
              <a:rPr lang="fr-FR" smtClean="0"/>
              <a:t>17/12/2020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DCAD-B458-8844-BD99-5DCF4870D9E7}" type="slidenum">
              <a:rPr lang="fr-FR" smtClean="0"/>
              <a:t>‹#›</a:t>
            </a:fld>
            <a:endParaRPr lang="fr-FR"/>
          </a:p>
        </p:txBody>
      </p:sp>
      <p:pic>
        <p:nvPicPr>
          <p:cNvPr id="8" name="Image 7" descr="bandeau colloque suiteok3.pdf"/>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6000" y="6104467"/>
            <a:ext cx="9144000" cy="762000"/>
          </a:xfrm>
          <a:prstGeom prst="rect">
            <a:avLst/>
          </a:prstGeom>
        </p:spPr>
      </p:pic>
    </p:spTree>
    <p:extLst>
      <p:ext uri="{BB962C8B-B14F-4D97-AF65-F5344CB8AC3E}">
        <p14:creationId xmlns:p14="http://schemas.microsoft.com/office/powerpoint/2010/main" val="40800533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1882620"/>
            <a:ext cx="8229600" cy="1198211"/>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a:t>Cliquez et modifiez le titre</a:t>
            </a:r>
          </a:p>
        </p:txBody>
      </p:sp>
      <p:sp>
        <p:nvSpPr>
          <p:cNvPr id="1027" name="Espace réservé du texte 2"/>
          <p:cNvSpPr>
            <a:spLocks noGrp="1"/>
          </p:cNvSpPr>
          <p:nvPr>
            <p:ph type="body" idx="1"/>
          </p:nvPr>
        </p:nvSpPr>
        <p:spPr bwMode="auto">
          <a:xfrm>
            <a:off x="457200" y="3095153"/>
            <a:ext cx="8229600" cy="3031009"/>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14203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fr-FR" dirty="0">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14203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1420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F6D2884-B2A1-FA4F-9320-FECC508DDBE8}"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
        <p:nvSpPr>
          <p:cNvPr id="7" name="Rectangle 6"/>
          <p:cNvSpPr/>
          <p:nvPr userDrawn="1"/>
        </p:nvSpPr>
        <p:spPr>
          <a:xfrm>
            <a:off x="-19147" y="6667244"/>
            <a:ext cx="6675711" cy="261965"/>
          </a:xfrm>
          <a:prstGeom prst="rect">
            <a:avLst/>
          </a:prstGeom>
          <a:solidFill>
            <a:srgbClr val="FFD8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srgbClr val="AC1325"/>
              </a:solidFill>
              <a:latin typeface="Calibri"/>
            </a:endParaRPr>
          </a:p>
        </p:txBody>
      </p:sp>
      <p:pic>
        <p:nvPicPr>
          <p:cNvPr id="10" name="Image 9" descr="bandeau ppt colloque 2017 jaune.pdf"/>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6385"/>
            <a:ext cx="9144000" cy="2159000"/>
          </a:xfrm>
          <a:prstGeom prst="rect">
            <a:avLst/>
          </a:prstGeom>
        </p:spPr>
      </p:pic>
    </p:spTree>
    <p:extLst>
      <p:ext uri="{BB962C8B-B14F-4D97-AF65-F5344CB8AC3E}">
        <p14:creationId xmlns:p14="http://schemas.microsoft.com/office/powerpoint/2010/main" val="3781744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6066C-DEB9-E748-BDD9-99FB7DBE4BAB}" type="datetimeFigureOut">
              <a:rPr lang="fr-FR" smtClean="0">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765D9-3E26-F840-AB0B-7F50E18C67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173942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6066C-DEB9-E748-BDD9-99FB7DBE4BAB}" type="datetimeFigureOut">
              <a:rPr lang="fr-FR" smtClean="0">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765D9-3E26-F840-AB0B-7F50E18C67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7715386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6066C-DEB9-E748-BDD9-99FB7DBE4BAB}" type="datetimeFigureOut">
              <a:rPr lang="fr-FR" smtClean="0">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765D9-3E26-F840-AB0B-7F50E18C67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515384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6066C-DEB9-E748-BDD9-99FB7DBE4BAB}" type="datetimeFigureOut">
              <a:rPr lang="fr-FR" smtClean="0">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765D9-3E26-F840-AB0B-7F50E18C67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2897979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6066C-DEB9-E748-BDD9-99FB7DBE4BAB}" type="datetimeFigureOut">
              <a:rPr lang="fr-FR" smtClean="0">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765D9-3E26-F840-AB0B-7F50E18C67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9824644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6066C-DEB9-E748-BDD9-99FB7DBE4BAB}" type="datetimeFigureOut">
              <a:rPr lang="fr-FR" smtClean="0">
                <a:solidFill>
                  <a:prstClr val="black">
                    <a:tint val="75000"/>
                  </a:prstClr>
                </a:solidFill>
                <a:latin typeface="Calibri"/>
              </a:rPr>
              <a:pPr/>
              <a:t>17/12/2020</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765D9-3E26-F840-AB0B-7F50E18C67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2330142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1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1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6"/>
          <p:cNvSpPr>
            <a:spLocks noGrp="1"/>
          </p:cNvSpPr>
          <p:nvPr>
            <p:ph type="ctrTitle"/>
          </p:nvPr>
        </p:nvSpPr>
        <p:spPr>
          <a:xfrm>
            <a:off x="-124736" y="2850135"/>
            <a:ext cx="9162427" cy="1470025"/>
          </a:xfrm>
        </p:spPr>
        <p:txBody>
          <a:bodyPr/>
          <a:lstStyle/>
          <a:p>
            <a:pPr eaLnBrk="1" hangingPunct="1"/>
            <a:r>
              <a:rPr lang="fr-FR" sz="3600" b="1" dirty="0">
                <a:solidFill>
                  <a:srgbClr val="198AC6"/>
                </a:solidFill>
              </a:rPr>
              <a:t>Les enfants et les violences au sein du couple,</a:t>
            </a:r>
            <a:br>
              <a:rPr lang="fr-FR" sz="3600" b="1" dirty="0">
                <a:solidFill>
                  <a:srgbClr val="198AC6"/>
                </a:solidFill>
              </a:rPr>
            </a:br>
            <a:r>
              <a:rPr lang="fr-FR" sz="3600" b="1" dirty="0">
                <a:solidFill>
                  <a:srgbClr val="198AC6"/>
                </a:solidFill>
              </a:rPr>
              <a:t>de la </a:t>
            </a:r>
            <a:r>
              <a:rPr lang="fr-FR" sz="3600" b="1" dirty="0" err="1">
                <a:solidFill>
                  <a:srgbClr val="198AC6"/>
                </a:solidFill>
              </a:rPr>
              <a:t>détection</a:t>
            </a:r>
            <a:r>
              <a:rPr lang="fr-FR" sz="3600" b="1" dirty="0">
                <a:solidFill>
                  <a:srgbClr val="198AC6"/>
                </a:solidFill>
              </a:rPr>
              <a:t> </a:t>
            </a:r>
            <a:r>
              <a:rPr lang="fr-FR" sz="3600" b="1" dirty="0" err="1">
                <a:solidFill>
                  <a:srgbClr val="198AC6"/>
                </a:solidFill>
              </a:rPr>
              <a:t>précoce</a:t>
            </a:r>
            <a:r>
              <a:rPr lang="fr-FR" sz="3600" b="1" dirty="0">
                <a:solidFill>
                  <a:srgbClr val="198AC6"/>
                </a:solidFill>
              </a:rPr>
              <a:t> à l’accompagnement : un </a:t>
            </a:r>
            <a:r>
              <a:rPr lang="fr-FR" sz="3600" b="1" dirty="0" err="1">
                <a:solidFill>
                  <a:srgbClr val="198AC6"/>
                </a:solidFill>
              </a:rPr>
              <a:t>référentiel</a:t>
            </a:r>
            <a:r>
              <a:rPr lang="fr-FR" sz="3600" b="1" dirty="0">
                <a:solidFill>
                  <a:srgbClr val="198AC6"/>
                </a:solidFill>
              </a:rPr>
              <a:t> et des outils </a:t>
            </a:r>
            <a:r>
              <a:rPr lang="fr-FR" b="1" dirty="0">
                <a:solidFill>
                  <a:srgbClr val="35649A"/>
                </a:solidFill>
              </a:rPr>
              <a:t/>
            </a:r>
            <a:br>
              <a:rPr lang="fr-FR" b="1" dirty="0">
                <a:solidFill>
                  <a:srgbClr val="35649A"/>
                </a:solidFill>
              </a:rPr>
            </a:br>
            <a:endParaRPr lang="fr-FR" b="1" dirty="0">
              <a:solidFill>
                <a:srgbClr val="35649A"/>
              </a:solidFill>
              <a:latin typeface="Calibri" charset="0"/>
            </a:endParaRPr>
          </a:p>
        </p:txBody>
      </p:sp>
      <p:pic>
        <p:nvPicPr>
          <p:cNvPr id="2" name="Image 1" descr="LOGO_DMG_HD_3.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742" y="5268072"/>
            <a:ext cx="515741" cy="515741"/>
          </a:xfrm>
          <a:prstGeom prst="rect">
            <a:avLst/>
          </a:prstGeom>
        </p:spPr>
      </p:pic>
      <p:sp>
        <p:nvSpPr>
          <p:cNvPr id="5" name="Sous-titre 2"/>
          <p:cNvSpPr txBox="1">
            <a:spLocks/>
          </p:cNvSpPr>
          <p:nvPr/>
        </p:nvSpPr>
        <p:spPr bwMode="auto">
          <a:xfrm>
            <a:off x="2475379" y="5004633"/>
            <a:ext cx="6409057" cy="125957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ＭＳ Ｐゴシック" charset="0"/>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ＭＳ Ｐゴシック" charset="0"/>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ＭＳ Ｐゴシック" charset="0"/>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80000"/>
              </a:lnSpc>
              <a:defRPr/>
            </a:pPr>
            <a:r>
              <a:rPr lang="fr-BE" sz="3700" b="1" dirty="0">
                <a:solidFill>
                  <a:srgbClr val="898989"/>
                </a:solidFill>
                <a:latin typeface="Calibri" charset="0"/>
              </a:rPr>
              <a:t>Equipe de recherche – DMG ULB</a:t>
            </a:r>
          </a:p>
          <a:p>
            <a:pPr algn="r">
              <a:lnSpc>
                <a:spcPct val="80000"/>
              </a:lnSpc>
              <a:defRPr/>
            </a:pPr>
            <a:r>
              <a:rPr lang="fr-BE" sz="3700" dirty="0">
                <a:solidFill>
                  <a:srgbClr val="898989"/>
                </a:solidFill>
                <a:latin typeface="Calibri" charset="0"/>
              </a:rPr>
              <a:t>Anne-Marie Offermans, sociologue</a:t>
            </a:r>
          </a:p>
          <a:p>
            <a:pPr algn="r">
              <a:lnSpc>
                <a:spcPct val="80000"/>
              </a:lnSpc>
              <a:defRPr/>
            </a:pPr>
            <a:r>
              <a:rPr lang="fr-BE" sz="3700" dirty="0">
                <a:solidFill>
                  <a:srgbClr val="898989"/>
                </a:solidFill>
                <a:latin typeface="Calibri" charset="0"/>
              </a:rPr>
              <a:t>Nadine Kacenelenbogen, médecin généraliste</a:t>
            </a:r>
          </a:p>
          <a:p>
            <a:pPr algn="r">
              <a:lnSpc>
                <a:spcPct val="80000"/>
              </a:lnSpc>
              <a:defRPr/>
            </a:pPr>
            <a:r>
              <a:rPr lang="fr-BE" sz="3700" dirty="0">
                <a:solidFill>
                  <a:srgbClr val="898989"/>
                </a:solidFill>
                <a:latin typeface="Calibri" charset="0"/>
              </a:rPr>
              <a:t>Michel Roland, médecin généraliste</a:t>
            </a:r>
          </a:p>
          <a:p>
            <a:pPr algn="r">
              <a:lnSpc>
                <a:spcPct val="80000"/>
              </a:lnSpc>
              <a:defRPr/>
            </a:pPr>
            <a:endParaRPr lang="fr-BE" sz="3700" b="1" dirty="0">
              <a:solidFill>
                <a:srgbClr val="898989"/>
              </a:solidFill>
              <a:latin typeface="Calibri" charset="0"/>
            </a:endParaRPr>
          </a:p>
          <a:p>
            <a:pPr algn="r">
              <a:lnSpc>
                <a:spcPct val="80000"/>
              </a:lnSpc>
              <a:defRPr/>
            </a:pPr>
            <a:endParaRPr lang="fr-BE" sz="3700" b="1" dirty="0">
              <a:solidFill>
                <a:srgbClr val="898989"/>
              </a:solidFill>
              <a:latin typeface="Calibri" charset="0"/>
            </a:endParaRPr>
          </a:p>
          <a:p>
            <a:pPr>
              <a:lnSpc>
                <a:spcPct val="80000"/>
              </a:lnSpc>
              <a:defRPr/>
            </a:pPr>
            <a:endParaRPr lang="fr-BE" sz="3700" dirty="0">
              <a:solidFill>
                <a:srgbClr val="898989"/>
              </a:solidFill>
              <a:latin typeface="Calibri" charset="0"/>
            </a:endParaRPr>
          </a:p>
          <a:p>
            <a:pPr>
              <a:lnSpc>
                <a:spcPct val="80000"/>
              </a:lnSpc>
              <a:defRPr/>
            </a:pPr>
            <a:endParaRPr lang="fr-BE" sz="3000" dirty="0">
              <a:solidFill>
                <a:srgbClr val="898989"/>
              </a:solidFill>
              <a:latin typeface="Calibri" charset="0"/>
              <a:cs typeface="+mn-cs"/>
            </a:endParaRPr>
          </a:p>
        </p:txBody>
      </p:sp>
    </p:spTree>
    <p:extLst>
      <p:ext uri="{BB962C8B-B14F-4D97-AF65-F5344CB8AC3E}">
        <p14:creationId xmlns:p14="http://schemas.microsoft.com/office/powerpoint/2010/main" val="296130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525726" y="224084"/>
            <a:ext cx="7763911" cy="765175"/>
          </a:xfrm>
        </p:spPr>
        <p:txBody>
          <a:bodyPr>
            <a:normAutofit/>
          </a:bodyPr>
          <a:lstStyle/>
          <a:p>
            <a:r>
              <a:rPr lang="fr-BE" b="1" dirty="0">
                <a:solidFill>
                  <a:srgbClr val="198AC6"/>
                </a:solidFill>
                <a:cs typeface="Times New Roman" charset="0"/>
              </a:rPr>
              <a:t>III. Le référentiel</a:t>
            </a:r>
          </a:p>
        </p:txBody>
      </p:sp>
      <p:sp>
        <p:nvSpPr>
          <p:cNvPr id="8" name="Rectangle 7"/>
          <p:cNvSpPr/>
          <p:nvPr/>
        </p:nvSpPr>
        <p:spPr>
          <a:xfrm>
            <a:off x="0" y="899078"/>
            <a:ext cx="9995787" cy="6017032"/>
          </a:xfrm>
          <a:prstGeom prst="rect">
            <a:avLst/>
          </a:prstGeom>
        </p:spPr>
        <p:txBody>
          <a:bodyPr wrap="square">
            <a:spAutoFit/>
          </a:bodyPr>
          <a:lstStyle/>
          <a:p>
            <a:endParaRPr lang="fr-BE" sz="2000" dirty="0">
              <a:solidFill>
                <a:schemeClr val="bg1">
                  <a:lumMod val="50000"/>
                </a:schemeClr>
              </a:solidFill>
              <a:latin typeface="+mj-lt"/>
              <a:cs typeface="Times New Roman" charset="0"/>
            </a:endParaRPr>
          </a:p>
          <a:p>
            <a:pPr marL="457200" indent="-457200">
              <a:buFont typeface="Arial"/>
              <a:buChar char="•"/>
            </a:pPr>
            <a:r>
              <a:rPr lang="fr-BE" sz="3200" dirty="0">
                <a:solidFill>
                  <a:schemeClr val="bg1">
                    <a:lumMod val="50000"/>
                  </a:schemeClr>
                </a:solidFill>
                <a:latin typeface="+mj-lt"/>
                <a:cs typeface="Times New Roman" charset="0"/>
              </a:rPr>
              <a:t>Objectif </a:t>
            </a:r>
          </a:p>
          <a:p>
            <a:pPr marL="625475" lvl="1" indent="-176213">
              <a:buFont typeface="Wingdings" charset="2"/>
              <a:buChar char="§"/>
            </a:pPr>
            <a:r>
              <a:rPr lang="fr-BE" sz="2000" dirty="0"/>
              <a:t>Soutenir les professionnels de santé dans la détection précoce et </a:t>
            </a:r>
          </a:p>
          <a:p>
            <a:pPr marL="625475" lvl="1" indent="-177800"/>
            <a:r>
              <a:rPr lang="fr-BE" sz="2000" dirty="0"/>
              <a:t>	l’accompagnement des familles concernées</a:t>
            </a:r>
          </a:p>
          <a:p>
            <a:pPr marL="714375" lvl="2" indent="-180975">
              <a:buFont typeface="Wingdings" charset="2"/>
              <a:buChar char="§"/>
            </a:pPr>
            <a:endParaRPr lang="fr-BE" sz="2500" kern="1200" dirty="0">
              <a:solidFill>
                <a:schemeClr val="bg1">
                  <a:lumMod val="50000"/>
                </a:schemeClr>
              </a:solidFill>
              <a:latin typeface="+mj-lt"/>
              <a:cs typeface="Times New Roman" charset="0"/>
            </a:endParaRPr>
          </a:p>
          <a:p>
            <a:pPr marL="457200" indent="-457200">
              <a:buFont typeface="Arial"/>
              <a:buChar char="•"/>
            </a:pPr>
            <a:r>
              <a:rPr lang="fr-BE" sz="3200" dirty="0">
                <a:solidFill>
                  <a:schemeClr val="bg1">
                    <a:lumMod val="50000"/>
                  </a:schemeClr>
                </a:solidFill>
                <a:latin typeface="+mj-lt"/>
                <a:cs typeface="Times New Roman" charset="0"/>
              </a:rPr>
              <a:t>Public-cible</a:t>
            </a:r>
          </a:p>
          <a:p>
            <a:pPr marL="711200" lvl="1" indent="-180975">
              <a:buFont typeface="Wingdings" charset="2"/>
              <a:buChar char="§"/>
            </a:pPr>
            <a:r>
              <a:rPr lang="fr-BE" sz="2000" dirty="0"/>
              <a:t>Professionnels de santé de première ligne</a:t>
            </a:r>
          </a:p>
          <a:p>
            <a:pPr marL="457200" indent="-457200">
              <a:buFont typeface="Arial"/>
              <a:buChar char="•"/>
            </a:pPr>
            <a:endParaRPr lang="nl-BE" sz="2500" dirty="0">
              <a:solidFill>
                <a:schemeClr val="bg1">
                  <a:lumMod val="50000"/>
                </a:schemeClr>
              </a:solidFill>
              <a:cs typeface="Times New Roman" charset="0"/>
            </a:endParaRPr>
          </a:p>
          <a:p>
            <a:pPr marL="457200" indent="-457200">
              <a:buFont typeface="Arial"/>
              <a:buChar char="•"/>
            </a:pPr>
            <a:r>
              <a:rPr lang="nl-BE" sz="3200" dirty="0">
                <a:solidFill>
                  <a:schemeClr val="bg1">
                    <a:lumMod val="50000"/>
                  </a:schemeClr>
                </a:solidFill>
                <a:cs typeface="Times New Roman" charset="0"/>
              </a:rPr>
              <a:t>Population concernée</a:t>
            </a:r>
            <a:endParaRPr lang="nl-BE" sz="3200" dirty="0">
              <a:solidFill>
                <a:schemeClr val="bg1">
                  <a:lumMod val="50000"/>
                </a:schemeClr>
              </a:solidFill>
              <a:cs typeface="Times New Roman" charset="0"/>
              <a:sym typeface="Wingdings" charset="0"/>
            </a:endParaRPr>
          </a:p>
          <a:p>
            <a:pPr marL="623888" lvl="2" indent="-180975">
              <a:buFont typeface="Wingdings" charset="2"/>
              <a:buChar char="§"/>
              <a:tabLst>
                <a:tab pos="1349375" algn="l"/>
              </a:tabLst>
            </a:pPr>
            <a:r>
              <a:rPr lang="fr-BE" sz="2000" dirty="0"/>
              <a:t>Parents </a:t>
            </a:r>
            <a:r>
              <a:rPr lang="fr-BE" sz="1600" dirty="0">
                <a:latin typeface="Wingdings"/>
                <a:ea typeface="Wingdings"/>
                <a:cs typeface="Wingdings"/>
                <a:sym typeface="Wingdings"/>
              </a:rPr>
              <a:t></a:t>
            </a:r>
            <a:r>
              <a:rPr lang="fr-BE" sz="2000" dirty="0"/>
              <a:t>enfants exposés in utero et en âge préscolaire (NICE 2014) </a:t>
            </a:r>
          </a:p>
          <a:p>
            <a:pPr marL="1973263" lvl="2" indent="-158750">
              <a:buFont typeface="Courier New"/>
              <a:buChar char="o"/>
              <a:tabLst>
                <a:tab pos="1349375" algn="l"/>
              </a:tabLst>
            </a:pPr>
            <a:r>
              <a:rPr lang="fr-FR" sz="2000" dirty="0"/>
              <a:t> témoins oculaires ou auditifs </a:t>
            </a:r>
          </a:p>
          <a:p>
            <a:pPr marL="1973263" lvl="2" indent="-158750">
              <a:buFont typeface="Courier New"/>
              <a:buChar char="o"/>
              <a:tabLst>
                <a:tab pos="1349375" algn="l"/>
              </a:tabLst>
            </a:pPr>
            <a:r>
              <a:rPr lang="fr-FR" sz="2000" dirty="0"/>
              <a:t> inquiets des conséquences de la violence sans l'avoir vue </a:t>
            </a:r>
          </a:p>
          <a:p>
            <a:pPr marL="1814513" lvl="2">
              <a:tabLst>
                <a:tab pos="1349375" algn="l"/>
              </a:tabLst>
            </a:pPr>
            <a:r>
              <a:rPr lang="fr-FR" sz="2000" dirty="0"/>
              <a:t>   ni entendue </a:t>
            </a:r>
          </a:p>
          <a:p>
            <a:pPr marL="1973263" lvl="2" indent="-158750">
              <a:buFont typeface="Courier New"/>
              <a:buChar char="o"/>
              <a:tabLst>
                <a:tab pos="1349375" algn="l"/>
              </a:tabLst>
            </a:pPr>
            <a:r>
              <a:rPr lang="fr-FR" sz="2000" dirty="0"/>
              <a:t> vivent dans la peur</a:t>
            </a:r>
            <a:endParaRPr lang="fr-BE" sz="2000" dirty="0">
              <a:solidFill>
                <a:schemeClr val="bg1">
                  <a:lumMod val="50000"/>
                </a:schemeClr>
              </a:solidFill>
              <a:cs typeface="Times New Roman" charset="0"/>
            </a:endParaRPr>
          </a:p>
          <a:p>
            <a:pPr marL="530225" lvl="1"/>
            <a:endParaRPr lang="fr-BE" sz="2500" dirty="0">
              <a:solidFill>
                <a:schemeClr val="bg1">
                  <a:lumMod val="50000"/>
                </a:schemeClr>
              </a:solidFill>
              <a:latin typeface="+mj-lt"/>
              <a:cs typeface="Times New Roman" charset="0"/>
            </a:endParaRPr>
          </a:p>
          <a:p>
            <a:pPr marL="457200" indent="-457200">
              <a:buFont typeface="Arial"/>
              <a:buChar char="•"/>
            </a:pPr>
            <a:endParaRPr lang="fr-BE" sz="2000" dirty="0"/>
          </a:p>
        </p:txBody>
      </p:sp>
    </p:spTree>
    <p:extLst>
      <p:ext uri="{BB962C8B-B14F-4D97-AF65-F5344CB8AC3E}">
        <p14:creationId xmlns:p14="http://schemas.microsoft.com/office/powerpoint/2010/main" val="292222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1770" y="122625"/>
            <a:ext cx="7649307"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400" kern="1200">
                <a:solidFill>
                  <a:srgbClr val="66747B"/>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9C8FC9"/>
                </a:solidFill>
                <a:latin typeface="Verdana" pitchFamily="34" charset="0"/>
                <a:cs typeface="Tahoma" pitchFamily="34" charset="0"/>
              </a:defRPr>
            </a:lvl2pPr>
            <a:lvl3pPr algn="ctr" rtl="0" eaLnBrk="0" fontAlgn="base" hangingPunct="0">
              <a:spcBef>
                <a:spcPct val="0"/>
              </a:spcBef>
              <a:spcAft>
                <a:spcPct val="0"/>
              </a:spcAft>
              <a:defRPr sz="4000">
                <a:solidFill>
                  <a:srgbClr val="9C8FC9"/>
                </a:solidFill>
                <a:latin typeface="Verdana" pitchFamily="34" charset="0"/>
                <a:cs typeface="Tahoma" pitchFamily="34" charset="0"/>
              </a:defRPr>
            </a:lvl3pPr>
            <a:lvl4pPr algn="ctr" rtl="0" eaLnBrk="0" fontAlgn="base" hangingPunct="0">
              <a:spcBef>
                <a:spcPct val="0"/>
              </a:spcBef>
              <a:spcAft>
                <a:spcPct val="0"/>
              </a:spcAft>
              <a:defRPr sz="4000">
                <a:solidFill>
                  <a:srgbClr val="9C8FC9"/>
                </a:solidFill>
                <a:latin typeface="Verdana" pitchFamily="34" charset="0"/>
                <a:cs typeface="Tahoma" pitchFamily="34" charset="0"/>
              </a:defRPr>
            </a:lvl4pPr>
            <a:lvl5pPr algn="ctr" rtl="0" eaLnBrk="0" fontAlgn="base" hangingPunct="0">
              <a:spcBef>
                <a:spcPct val="0"/>
              </a:spcBef>
              <a:spcAft>
                <a:spcPct val="0"/>
              </a:spcAft>
              <a:defRPr sz="4000">
                <a:solidFill>
                  <a:srgbClr val="9C8FC9"/>
                </a:solidFill>
                <a:latin typeface="Verdana" pitchFamily="34" charset="0"/>
                <a:cs typeface="Tahoma" pitchFamily="34" charset="0"/>
              </a:defRPr>
            </a:lvl5pPr>
            <a:lvl6pPr marL="457200" algn="ctr" rtl="0" fontAlgn="base">
              <a:spcBef>
                <a:spcPct val="0"/>
              </a:spcBef>
              <a:spcAft>
                <a:spcPct val="0"/>
              </a:spcAft>
              <a:defRPr sz="4400">
                <a:solidFill>
                  <a:srgbClr val="9C8FC9"/>
                </a:solidFill>
                <a:latin typeface="Calibri" pitchFamily="34" charset="0"/>
              </a:defRPr>
            </a:lvl6pPr>
            <a:lvl7pPr marL="914400" algn="ctr" rtl="0" fontAlgn="base">
              <a:spcBef>
                <a:spcPct val="0"/>
              </a:spcBef>
              <a:spcAft>
                <a:spcPct val="0"/>
              </a:spcAft>
              <a:defRPr sz="4400">
                <a:solidFill>
                  <a:srgbClr val="9C8FC9"/>
                </a:solidFill>
                <a:latin typeface="Calibri" pitchFamily="34" charset="0"/>
              </a:defRPr>
            </a:lvl7pPr>
            <a:lvl8pPr marL="1371600" algn="ctr" rtl="0" fontAlgn="base">
              <a:spcBef>
                <a:spcPct val="0"/>
              </a:spcBef>
              <a:spcAft>
                <a:spcPct val="0"/>
              </a:spcAft>
              <a:defRPr sz="4400">
                <a:solidFill>
                  <a:srgbClr val="9C8FC9"/>
                </a:solidFill>
                <a:latin typeface="Calibri" pitchFamily="34" charset="0"/>
              </a:defRPr>
            </a:lvl8pPr>
            <a:lvl9pPr marL="1828800" algn="ctr" rtl="0" fontAlgn="base">
              <a:spcBef>
                <a:spcPct val="0"/>
              </a:spcBef>
              <a:spcAft>
                <a:spcPct val="0"/>
              </a:spcAft>
              <a:defRPr sz="4400">
                <a:solidFill>
                  <a:srgbClr val="9C8FC9"/>
                </a:solidFill>
                <a:latin typeface="Calibri" pitchFamily="34" charset="0"/>
              </a:defRPr>
            </a:lvl9pPr>
          </a:lstStyle>
          <a:p>
            <a:pPr algn="ctr"/>
            <a:r>
              <a:rPr lang="fr-BE" sz="4000" b="1" dirty="0">
                <a:effectLst>
                  <a:outerShdw blurRad="38100" dist="38100" dir="2700000" algn="tl">
                    <a:srgbClr val="000000">
                      <a:alpha val="43137"/>
                    </a:srgbClr>
                  </a:outerShdw>
                </a:effectLst>
              </a:rPr>
              <a:t>- Comment l’utiliser ?</a:t>
            </a:r>
            <a:endParaRPr lang="en-GB" sz="4000" b="1" dirty="0">
              <a:effectLst>
                <a:outerShdw blurRad="38100" dist="38100" dir="2700000" algn="tl">
                  <a:srgbClr val="000000">
                    <a:alpha val="43137"/>
                  </a:srgbClr>
                </a:outerShdw>
              </a:effectLst>
            </a:endParaRPr>
          </a:p>
        </p:txBody>
      </p:sp>
      <p:pic>
        <p:nvPicPr>
          <p:cNvPr id="2" name="Image 1" descr="N2 Brochure_cover.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196890">
            <a:off x="1748357" y="3629234"/>
            <a:ext cx="1422108" cy="2012462"/>
          </a:xfrm>
          <a:prstGeom prst="rect">
            <a:avLst/>
          </a:prstGeom>
        </p:spPr>
      </p:pic>
      <p:sp>
        <p:nvSpPr>
          <p:cNvPr id="5" name="ZoneTexte 4"/>
          <p:cNvSpPr txBox="1"/>
          <p:nvPr/>
        </p:nvSpPr>
        <p:spPr>
          <a:xfrm>
            <a:off x="664460" y="4667794"/>
            <a:ext cx="854821" cy="338554"/>
          </a:xfrm>
          <a:prstGeom prst="rect">
            <a:avLst/>
          </a:prstGeom>
          <a:noFill/>
        </p:spPr>
        <p:txBody>
          <a:bodyPr wrap="none" rtlCol="0">
            <a:spAutoFit/>
          </a:bodyPr>
          <a:lstStyle/>
          <a:p>
            <a:r>
              <a:rPr lang="fr-FR" sz="1600" b="1" dirty="0">
                <a:solidFill>
                  <a:srgbClr val="198AC6"/>
                </a:solidFill>
              </a:rPr>
              <a:t>TOME 2</a:t>
            </a:r>
          </a:p>
        </p:txBody>
      </p:sp>
      <p:sp>
        <p:nvSpPr>
          <p:cNvPr id="7" name="Bouée 6"/>
          <p:cNvSpPr/>
          <p:nvPr/>
        </p:nvSpPr>
        <p:spPr>
          <a:xfrm>
            <a:off x="664459" y="4576075"/>
            <a:ext cx="854821" cy="533233"/>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8" name="Image 7" descr="N1 cover Repere theo_DM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65643">
            <a:off x="1833796" y="1406768"/>
            <a:ext cx="1374323" cy="1943998"/>
          </a:xfrm>
          <a:prstGeom prst="rect">
            <a:avLst/>
          </a:prstGeom>
        </p:spPr>
      </p:pic>
      <p:sp>
        <p:nvSpPr>
          <p:cNvPr id="9" name="Bouée 8"/>
          <p:cNvSpPr/>
          <p:nvPr/>
        </p:nvSpPr>
        <p:spPr>
          <a:xfrm>
            <a:off x="664459" y="2188475"/>
            <a:ext cx="854821" cy="533233"/>
          </a:xfrm>
          <a:prstGeom prst="donut">
            <a:avLst>
              <a:gd name="adj" fmla="val 0"/>
            </a:avLst>
          </a:prstGeom>
          <a:ln>
            <a:solidFill>
              <a:srgbClr val="85236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A22B84"/>
              </a:solidFill>
            </a:endParaRPr>
          </a:p>
        </p:txBody>
      </p:sp>
      <p:sp>
        <p:nvSpPr>
          <p:cNvPr id="10" name="ZoneTexte 9"/>
          <p:cNvSpPr txBox="1"/>
          <p:nvPr/>
        </p:nvSpPr>
        <p:spPr>
          <a:xfrm>
            <a:off x="664460" y="2280194"/>
            <a:ext cx="854821" cy="338554"/>
          </a:xfrm>
          <a:prstGeom prst="rect">
            <a:avLst/>
          </a:prstGeom>
          <a:noFill/>
        </p:spPr>
        <p:txBody>
          <a:bodyPr wrap="none" rtlCol="0">
            <a:spAutoFit/>
          </a:bodyPr>
          <a:lstStyle/>
          <a:p>
            <a:r>
              <a:rPr lang="fr-FR" sz="1600" b="1" dirty="0">
                <a:solidFill>
                  <a:srgbClr val="A22B84"/>
                </a:solidFill>
              </a:rPr>
              <a:t>TOME 1</a:t>
            </a:r>
          </a:p>
        </p:txBody>
      </p:sp>
      <p:sp>
        <p:nvSpPr>
          <p:cNvPr id="11" name="ZoneTexte 10"/>
          <p:cNvSpPr txBox="1"/>
          <p:nvPr/>
        </p:nvSpPr>
        <p:spPr>
          <a:xfrm>
            <a:off x="3563293" y="1818529"/>
            <a:ext cx="4874526" cy="523220"/>
          </a:xfrm>
          <a:prstGeom prst="rect">
            <a:avLst/>
          </a:prstGeom>
          <a:noFill/>
        </p:spPr>
        <p:txBody>
          <a:bodyPr wrap="none" rtlCol="0">
            <a:spAutoFit/>
          </a:bodyPr>
          <a:lstStyle/>
          <a:p>
            <a:r>
              <a:rPr lang="fr-FR" sz="2800" b="1" dirty="0"/>
              <a:t>Repères théoriques et cliniques</a:t>
            </a:r>
          </a:p>
        </p:txBody>
      </p:sp>
      <p:sp>
        <p:nvSpPr>
          <p:cNvPr id="12" name="ZoneTexte 11"/>
          <p:cNvSpPr txBox="1"/>
          <p:nvPr/>
        </p:nvSpPr>
        <p:spPr>
          <a:xfrm>
            <a:off x="3563293" y="3578284"/>
            <a:ext cx="5147563" cy="2000548"/>
          </a:xfrm>
          <a:prstGeom prst="rect">
            <a:avLst/>
          </a:prstGeom>
          <a:noFill/>
        </p:spPr>
        <p:txBody>
          <a:bodyPr wrap="none" rtlCol="0">
            <a:spAutoFit/>
          </a:bodyPr>
          <a:lstStyle/>
          <a:p>
            <a:r>
              <a:rPr lang="fr-FR" sz="2800" b="1" dirty="0"/>
              <a:t>Outils d’aide à la pratique</a:t>
            </a:r>
          </a:p>
          <a:p>
            <a:pPr marL="342900" indent="-342900">
              <a:buFont typeface="Arial"/>
              <a:buChar char="•"/>
            </a:pPr>
            <a:r>
              <a:rPr lang="fr-FR" sz="2400" dirty="0"/>
              <a:t>Outils pour le professionnel de santé</a:t>
            </a:r>
          </a:p>
          <a:p>
            <a:pPr marL="342900" indent="-342900">
              <a:buFont typeface="Arial"/>
              <a:buChar char="•"/>
            </a:pPr>
            <a:r>
              <a:rPr lang="fr-FR" sz="2400" dirty="0"/>
              <a:t>Fiches-supports au dialogue avec les </a:t>
            </a:r>
          </a:p>
          <a:p>
            <a:r>
              <a:rPr lang="fr-FR" sz="2400" dirty="0"/>
              <a:t>     (futurs) parents</a:t>
            </a:r>
          </a:p>
          <a:p>
            <a:endParaRPr lang="fr-FR" sz="2400" dirty="0"/>
          </a:p>
        </p:txBody>
      </p:sp>
    </p:spTree>
    <p:extLst>
      <p:ext uri="{BB962C8B-B14F-4D97-AF65-F5344CB8AC3E}">
        <p14:creationId xmlns:p14="http://schemas.microsoft.com/office/powerpoint/2010/main" val="176738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2004095" y="33099"/>
            <a:ext cx="9652000"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400" kern="1200">
                <a:solidFill>
                  <a:srgbClr val="66747B"/>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9C8FC9"/>
                </a:solidFill>
                <a:latin typeface="Verdana" pitchFamily="34" charset="0"/>
                <a:cs typeface="Tahoma" pitchFamily="34" charset="0"/>
              </a:defRPr>
            </a:lvl2pPr>
            <a:lvl3pPr algn="ctr" rtl="0" eaLnBrk="0" fontAlgn="base" hangingPunct="0">
              <a:spcBef>
                <a:spcPct val="0"/>
              </a:spcBef>
              <a:spcAft>
                <a:spcPct val="0"/>
              </a:spcAft>
              <a:defRPr sz="4000">
                <a:solidFill>
                  <a:srgbClr val="9C8FC9"/>
                </a:solidFill>
                <a:latin typeface="Verdana" pitchFamily="34" charset="0"/>
                <a:cs typeface="Tahoma" pitchFamily="34" charset="0"/>
              </a:defRPr>
            </a:lvl3pPr>
            <a:lvl4pPr algn="ctr" rtl="0" eaLnBrk="0" fontAlgn="base" hangingPunct="0">
              <a:spcBef>
                <a:spcPct val="0"/>
              </a:spcBef>
              <a:spcAft>
                <a:spcPct val="0"/>
              </a:spcAft>
              <a:defRPr sz="4000">
                <a:solidFill>
                  <a:srgbClr val="9C8FC9"/>
                </a:solidFill>
                <a:latin typeface="Verdana" pitchFamily="34" charset="0"/>
                <a:cs typeface="Tahoma" pitchFamily="34" charset="0"/>
              </a:defRPr>
            </a:lvl4pPr>
            <a:lvl5pPr algn="ctr" rtl="0" eaLnBrk="0" fontAlgn="base" hangingPunct="0">
              <a:spcBef>
                <a:spcPct val="0"/>
              </a:spcBef>
              <a:spcAft>
                <a:spcPct val="0"/>
              </a:spcAft>
              <a:defRPr sz="4000">
                <a:solidFill>
                  <a:srgbClr val="9C8FC9"/>
                </a:solidFill>
                <a:latin typeface="Verdana" pitchFamily="34" charset="0"/>
                <a:cs typeface="Tahoma" pitchFamily="34" charset="0"/>
              </a:defRPr>
            </a:lvl5pPr>
            <a:lvl6pPr marL="457200" algn="ctr" rtl="0" fontAlgn="base">
              <a:spcBef>
                <a:spcPct val="0"/>
              </a:spcBef>
              <a:spcAft>
                <a:spcPct val="0"/>
              </a:spcAft>
              <a:defRPr sz="4400">
                <a:solidFill>
                  <a:srgbClr val="9C8FC9"/>
                </a:solidFill>
                <a:latin typeface="Calibri" pitchFamily="34" charset="0"/>
              </a:defRPr>
            </a:lvl6pPr>
            <a:lvl7pPr marL="914400" algn="ctr" rtl="0" fontAlgn="base">
              <a:spcBef>
                <a:spcPct val="0"/>
              </a:spcBef>
              <a:spcAft>
                <a:spcPct val="0"/>
              </a:spcAft>
              <a:defRPr sz="4400">
                <a:solidFill>
                  <a:srgbClr val="9C8FC9"/>
                </a:solidFill>
                <a:latin typeface="Calibri" pitchFamily="34" charset="0"/>
              </a:defRPr>
            </a:lvl7pPr>
            <a:lvl8pPr marL="1371600" algn="ctr" rtl="0" fontAlgn="base">
              <a:spcBef>
                <a:spcPct val="0"/>
              </a:spcBef>
              <a:spcAft>
                <a:spcPct val="0"/>
              </a:spcAft>
              <a:defRPr sz="4400">
                <a:solidFill>
                  <a:srgbClr val="9C8FC9"/>
                </a:solidFill>
                <a:latin typeface="Calibri" pitchFamily="34" charset="0"/>
              </a:defRPr>
            </a:lvl8pPr>
            <a:lvl9pPr marL="1828800" algn="ctr" rtl="0" fontAlgn="base">
              <a:spcBef>
                <a:spcPct val="0"/>
              </a:spcBef>
              <a:spcAft>
                <a:spcPct val="0"/>
              </a:spcAft>
              <a:defRPr sz="4400">
                <a:solidFill>
                  <a:srgbClr val="9C8FC9"/>
                </a:solidFill>
                <a:latin typeface="Calibri" pitchFamily="34" charset="0"/>
              </a:defRPr>
            </a:lvl9pPr>
          </a:lstStyle>
          <a:p>
            <a:pPr algn="ctr"/>
            <a:r>
              <a:rPr lang="fr-BE" sz="4000" b="1" dirty="0">
                <a:effectLst>
                  <a:outerShdw blurRad="38100" dist="38100" dir="2700000" algn="tl">
                    <a:srgbClr val="000000">
                      <a:alpha val="43137"/>
                    </a:srgbClr>
                  </a:outerShdw>
                </a:effectLst>
              </a:rPr>
              <a:t>- Des balises</a:t>
            </a:r>
            <a:endParaRPr lang="en-GB" sz="4000" b="1" dirty="0">
              <a:effectLst>
                <a:outerShdw blurRad="38100" dist="38100" dir="2700000" algn="tl">
                  <a:srgbClr val="000000">
                    <a:alpha val="43137"/>
                  </a:srgbClr>
                </a:outerShdw>
              </a:effectLst>
            </a:endParaRPr>
          </a:p>
        </p:txBody>
      </p:sp>
      <p:graphicFrame>
        <p:nvGraphicFramePr>
          <p:cNvPr id="11" name="Diagramme 10"/>
          <p:cNvGraphicFramePr/>
          <p:nvPr>
            <p:extLst>
              <p:ext uri="{D42A27DB-BD31-4B8C-83A1-F6EECF244321}">
                <p14:modId xmlns:p14="http://schemas.microsoft.com/office/powerpoint/2010/main" val="3639649573"/>
              </p:ext>
            </p:extLst>
          </p:nvPr>
        </p:nvGraphicFramePr>
        <p:xfrm>
          <a:off x="3453549" y="135857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descr="N1 cover Repere theo_DMG.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58614"/>
            <a:ext cx="4347307" cy="6149335"/>
          </a:xfrm>
          <a:prstGeom prst="rect">
            <a:avLst/>
          </a:prstGeom>
        </p:spPr>
      </p:pic>
    </p:spTree>
    <p:extLst>
      <p:ext uri="{BB962C8B-B14F-4D97-AF65-F5344CB8AC3E}">
        <p14:creationId xmlns:p14="http://schemas.microsoft.com/office/powerpoint/2010/main" val="412222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252492" y="505030"/>
            <a:ext cx="9652000"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400" kern="1200">
                <a:solidFill>
                  <a:srgbClr val="66747B"/>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9C8FC9"/>
                </a:solidFill>
                <a:latin typeface="Verdana" pitchFamily="34" charset="0"/>
                <a:cs typeface="Tahoma" pitchFamily="34" charset="0"/>
              </a:defRPr>
            </a:lvl2pPr>
            <a:lvl3pPr algn="ctr" rtl="0" eaLnBrk="0" fontAlgn="base" hangingPunct="0">
              <a:spcBef>
                <a:spcPct val="0"/>
              </a:spcBef>
              <a:spcAft>
                <a:spcPct val="0"/>
              </a:spcAft>
              <a:defRPr sz="4000">
                <a:solidFill>
                  <a:srgbClr val="9C8FC9"/>
                </a:solidFill>
                <a:latin typeface="Verdana" pitchFamily="34" charset="0"/>
                <a:cs typeface="Tahoma" pitchFamily="34" charset="0"/>
              </a:defRPr>
            </a:lvl3pPr>
            <a:lvl4pPr algn="ctr" rtl="0" eaLnBrk="0" fontAlgn="base" hangingPunct="0">
              <a:spcBef>
                <a:spcPct val="0"/>
              </a:spcBef>
              <a:spcAft>
                <a:spcPct val="0"/>
              </a:spcAft>
              <a:defRPr sz="4000">
                <a:solidFill>
                  <a:srgbClr val="9C8FC9"/>
                </a:solidFill>
                <a:latin typeface="Verdana" pitchFamily="34" charset="0"/>
                <a:cs typeface="Tahoma" pitchFamily="34" charset="0"/>
              </a:defRPr>
            </a:lvl4pPr>
            <a:lvl5pPr algn="ctr" rtl="0" eaLnBrk="0" fontAlgn="base" hangingPunct="0">
              <a:spcBef>
                <a:spcPct val="0"/>
              </a:spcBef>
              <a:spcAft>
                <a:spcPct val="0"/>
              </a:spcAft>
              <a:defRPr sz="4000">
                <a:solidFill>
                  <a:srgbClr val="9C8FC9"/>
                </a:solidFill>
                <a:latin typeface="Verdana" pitchFamily="34" charset="0"/>
                <a:cs typeface="Tahoma" pitchFamily="34" charset="0"/>
              </a:defRPr>
            </a:lvl5pPr>
            <a:lvl6pPr marL="457200" algn="ctr" rtl="0" fontAlgn="base">
              <a:spcBef>
                <a:spcPct val="0"/>
              </a:spcBef>
              <a:spcAft>
                <a:spcPct val="0"/>
              </a:spcAft>
              <a:defRPr sz="4400">
                <a:solidFill>
                  <a:srgbClr val="9C8FC9"/>
                </a:solidFill>
                <a:latin typeface="Calibri" pitchFamily="34" charset="0"/>
              </a:defRPr>
            </a:lvl6pPr>
            <a:lvl7pPr marL="914400" algn="ctr" rtl="0" fontAlgn="base">
              <a:spcBef>
                <a:spcPct val="0"/>
              </a:spcBef>
              <a:spcAft>
                <a:spcPct val="0"/>
              </a:spcAft>
              <a:defRPr sz="4400">
                <a:solidFill>
                  <a:srgbClr val="9C8FC9"/>
                </a:solidFill>
                <a:latin typeface="Calibri" pitchFamily="34" charset="0"/>
              </a:defRPr>
            </a:lvl7pPr>
            <a:lvl8pPr marL="1371600" algn="ctr" rtl="0" fontAlgn="base">
              <a:spcBef>
                <a:spcPct val="0"/>
              </a:spcBef>
              <a:spcAft>
                <a:spcPct val="0"/>
              </a:spcAft>
              <a:defRPr sz="4400">
                <a:solidFill>
                  <a:srgbClr val="9C8FC9"/>
                </a:solidFill>
                <a:latin typeface="Calibri" pitchFamily="34" charset="0"/>
              </a:defRPr>
            </a:lvl8pPr>
            <a:lvl9pPr marL="1828800" algn="ctr" rtl="0" fontAlgn="base">
              <a:spcBef>
                <a:spcPct val="0"/>
              </a:spcBef>
              <a:spcAft>
                <a:spcPct val="0"/>
              </a:spcAft>
              <a:defRPr sz="4400">
                <a:solidFill>
                  <a:srgbClr val="9C8FC9"/>
                </a:solidFill>
                <a:latin typeface="Calibri" pitchFamily="34" charset="0"/>
              </a:defRPr>
            </a:lvl9pPr>
          </a:lstStyle>
          <a:p>
            <a:pPr algn="ctr"/>
            <a:r>
              <a:rPr lang="fr-BE" sz="4000" b="1" dirty="0">
                <a:effectLst>
                  <a:outerShdw blurRad="38100" dist="38100" dir="2700000" algn="tl">
                    <a:srgbClr val="000000">
                      <a:alpha val="43137"/>
                    </a:srgbClr>
                  </a:outerShdw>
                </a:effectLst>
              </a:rPr>
              <a:t>- Trois axes d’intervention</a:t>
            </a:r>
            <a:endParaRPr lang="en-GB" sz="4000" b="1" dirty="0">
              <a:effectLst>
                <a:outerShdw blurRad="38100" dist="38100" dir="2700000" algn="tl">
                  <a:srgbClr val="000000">
                    <a:alpha val="43137"/>
                  </a:srgbClr>
                </a:outerShdw>
              </a:effectLst>
            </a:endParaRPr>
          </a:p>
        </p:txBody>
      </p:sp>
      <p:graphicFrame>
        <p:nvGraphicFramePr>
          <p:cNvPr id="7" name="Diagramme 6"/>
          <p:cNvGraphicFramePr/>
          <p:nvPr>
            <p:extLst>
              <p:ext uri="{D42A27DB-BD31-4B8C-83A1-F6EECF244321}">
                <p14:modId xmlns:p14="http://schemas.microsoft.com/office/powerpoint/2010/main" val="424822505"/>
              </p:ext>
            </p:extLst>
          </p:nvPr>
        </p:nvGraphicFramePr>
        <p:xfrm>
          <a:off x="1545166" y="170717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3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0" y="156307"/>
            <a:ext cx="9144000"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400" kern="1200">
                <a:solidFill>
                  <a:srgbClr val="66747B"/>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9C8FC9"/>
                </a:solidFill>
                <a:latin typeface="Verdana" pitchFamily="34" charset="0"/>
                <a:cs typeface="Tahoma" pitchFamily="34" charset="0"/>
              </a:defRPr>
            </a:lvl2pPr>
            <a:lvl3pPr algn="ctr" rtl="0" eaLnBrk="0" fontAlgn="base" hangingPunct="0">
              <a:spcBef>
                <a:spcPct val="0"/>
              </a:spcBef>
              <a:spcAft>
                <a:spcPct val="0"/>
              </a:spcAft>
              <a:defRPr sz="4000">
                <a:solidFill>
                  <a:srgbClr val="9C8FC9"/>
                </a:solidFill>
                <a:latin typeface="Verdana" pitchFamily="34" charset="0"/>
                <a:cs typeface="Tahoma" pitchFamily="34" charset="0"/>
              </a:defRPr>
            </a:lvl3pPr>
            <a:lvl4pPr algn="ctr" rtl="0" eaLnBrk="0" fontAlgn="base" hangingPunct="0">
              <a:spcBef>
                <a:spcPct val="0"/>
              </a:spcBef>
              <a:spcAft>
                <a:spcPct val="0"/>
              </a:spcAft>
              <a:defRPr sz="4000">
                <a:solidFill>
                  <a:srgbClr val="9C8FC9"/>
                </a:solidFill>
                <a:latin typeface="Verdana" pitchFamily="34" charset="0"/>
                <a:cs typeface="Tahoma" pitchFamily="34" charset="0"/>
              </a:defRPr>
            </a:lvl4pPr>
            <a:lvl5pPr algn="ctr" rtl="0" eaLnBrk="0" fontAlgn="base" hangingPunct="0">
              <a:spcBef>
                <a:spcPct val="0"/>
              </a:spcBef>
              <a:spcAft>
                <a:spcPct val="0"/>
              </a:spcAft>
              <a:defRPr sz="4000">
                <a:solidFill>
                  <a:srgbClr val="9C8FC9"/>
                </a:solidFill>
                <a:latin typeface="Verdana" pitchFamily="34" charset="0"/>
                <a:cs typeface="Tahoma" pitchFamily="34" charset="0"/>
              </a:defRPr>
            </a:lvl5pPr>
            <a:lvl6pPr marL="457200" algn="ctr" rtl="0" fontAlgn="base">
              <a:spcBef>
                <a:spcPct val="0"/>
              </a:spcBef>
              <a:spcAft>
                <a:spcPct val="0"/>
              </a:spcAft>
              <a:defRPr sz="4400">
                <a:solidFill>
                  <a:srgbClr val="9C8FC9"/>
                </a:solidFill>
                <a:latin typeface="Calibri" pitchFamily="34" charset="0"/>
              </a:defRPr>
            </a:lvl6pPr>
            <a:lvl7pPr marL="914400" algn="ctr" rtl="0" fontAlgn="base">
              <a:spcBef>
                <a:spcPct val="0"/>
              </a:spcBef>
              <a:spcAft>
                <a:spcPct val="0"/>
              </a:spcAft>
              <a:defRPr sz="4400">
                <a:solidFill>
                  <a:srgbClr val="9C8FC9"/>
                </a:solidFill>
                <a:latin typeface="Calibri" pitchFamily="34" charset="0"/>
              </a:defRPr>
            </a:lvl7pPr>
            <a:lvl8pPr marL="1371600" algn="ctr" rtl="0" fontAlgn="base">
              <a:spcBef>
                <a:spcPct val="0"/>
              </a:spcBef>
              <a:spcAft>
                <a:spcPct val="0"/>
              </a:spcAft>
              <a:defRPr sz="4400">
                <a:solidFill>
                  <a:srgbClr val="9C8FC9"/>
                </a:solidFill>
                <a:latin typeface="Calibri" pitchFamily="34" charset="0"/>
              </a:defRPr>
            </a:lvl8pPr>
            <a:lvl9pPr marL="1828800" algn="ctr" rtl="0" fontAlgn="base">
              <a:spcBef>
                <a:spcPct val="0"/>
              </a:spcBef>
              <a:spcAft>
                <a:spcPct val="0"/>
              </a:spcAft>
              <a:defRPr sz="4400">
                <a:solidFill>
                  <a:srgbClr val="9C8FC9"/>
                </a:solidFill>
                <a:latin typeface="Calibri" pitchFamily="34" charset="0"/>
              </a:defRPr>
            </a:lvl9pPr>
          </a:lstStyle>
          <a:p>
            <a:pPr algn="ctr"/>
            <a:r>
              <a:rPr lang="fr-BE" sz="4000" b="1" dirty="0">
                <a:solidFill>
                  <a:schemeClr val="bg1">
                    <a:lumMod val="50000"/>
                  </a:schemeClr>
                </a:solidFill>
                <a:effectLst>
                  <a:outerShdw blurRad="38100" dist="38100" dir="2700000" algn="tl">
                    <a:srgbClr val="000000">
                      <a:alpha val="43137"/>
                    </a:srgbClr>
                  </a:outerShdw>
                </a:effectLst>
                <a:latin typeface="+mj-lt"/>
              </a:rPr>
              <a:t>AXE 1 - DETECTION</a:t>
            </a:r>
            <a:endParaRPr lang="en-GB" sz="4000" b="1" dirty="0">
              <a:solidFill>
                <a:schemeClr val="bg1">
                  <a:lumMod val="50000"/>
                </a:schemeClr>
              </a:solidFill>
              <a:effectLst>
                <a:outerShdw blurRad="38100" dist="38100" dir="2700000" algn="tl">
                  <a:srgbClr val="000000">
                    <a:alpha val="43137"/>
                  </a:srgbClr>
                </a:outerShdw>
              </a:effectLst>
              <a:latin typeface="+mj-lt"/>
            </a:endParaRPr>
          </a:p>
        </p:txBody>
      </p:sp>
      <p:graphicFrame>
        <p:nvGraphicFramePr>
          <p:cNvPr id="2" name="Diagramme 1"/>
          <p:cNvGraphicFramePr/>
          <p:nvPr>
            <p:extLst>
              <p:ext uri="{D42A27DB-BD31-4B8C-83A1-F6EECF244321}">
                <p14:modId xmlns:p14="http://schemas.microsoft.com/office/powerpoint/2010/main" val="429660310"/>
              </p:ext>
            </p:extLst>
          </p:nvPr>
        </p:nvGraphicFramePr>
        <p:xfrm>
          <a:off x="735505" y="1182077"/>
          <a:ext cx="7959109" cy="463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03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2 Brochure_OUTIL1.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82" t="24180" r="-940" b="8858"/>
          <a:stretch/>
        </p:blipFill>
        <p:spPr>
          <a:xfrm>
            <a:off x="1488624" y="169592"/>
            <a:ext cx="7480157" cy="6875999"/>
          </a:xfrm>
        </p:spPr>
      </p:pic>
      <p:sp>
        <p:nvSpPr>
          <p:cNvPr id="3" name="Rectangle 2"/>
          <p:cNvSpPr/>
          <p:nvPr/>
        </p:nvSpPr>
        <p:spPr>
          <a:xfrm>
            <a:off x="553971" y="322729"/>
            <a:ext cx="677108" cy="5205313"/>
          </a:xfrm>
          <a:prstGeom prst="rect">
            <a:avLst/>
          </a:prstGeom>
        </p:spPr>
        <p:txBody>
          <a:bodyPr vert="vert270" wrap="square">
            <a:spAutoFit/>
          </a:bodyPr>
          <a:lstStyle/>
          <a:p>
            <a:r>
              <a:rPr lang="fr-BE" sz="3200" b="1" dirty="0">
                <a:solidFill>
                  <a:srgbClr val="198AC6"/>
                </a:solidFill>
                <a:latin typeface="Calibri"/>
                <a:ea typeface="ＭＳ Ｐゴシック" charset="0"/>
                <a:cs typeface="Times New Roman" charset="0"/>
              </a:rPr>
              <a:t>Outil 1 : Diagnostic précoce</a:t>
            </a:r>
            <a:endParaRPr lang="fr-FR" sz="3200" dirty="0">
              <a:solidFill>
                <a:srgbClr val="198AC6"/>
              </a:solidFill>
              <a:latin typeface="Calibri"/>
            </a:endParaRPr>
          </a:p>
        </p:txBody>
      </p:sp>
    </p:spTree>
    <p:extLst>
      <p:ext uri="{BB962C8B-B14F-4D97-AF65-F5344CB8AC3E}">
        <p14:creationId xmlns:p14="http://schemas.microsoft.com/office/powerpoint/2010/main" val="54295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2 Brochure_outil_3.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22737" b="20451"/>
          <a:stretch/>
        </p:blipFill>
        <p:spPr>
          <a:xfrm>
            <a:off x="525464" y="71439"/>
            <a:ext cx="8507849" cy="6839998"/>
          </a:xfrm>
        </p:spPr>
      </p:pic>
      <p:sp>
        <p:nvSpPr>
          <p:cNvPr id="3" name="Rectangle 2"/>
          <p:cNvSpPr/>
          <p:nvPr/>
        </p:nvSpPr>
        <p:spPr>
          <a:xfrm>
            <a:off x="215417" y="343550"/>
            <a:ext cx="677108" cy="6163091"/>
          </a:xfrm>
          <a:prstGeom prst="rect">
            <a:avLst/>
          </a:prstGeom>
        </p:spPr>
        <p:txBody>
          <a:bodyPr vert="vert270" wrap="square">
            <a:spAutoFit/>
          </a:bodyPr>
          <a:lstStyle/>
          <a:p>
            <a:r>
              <a:rPr lang="fr-BE" sz="3200" b="1" dirty="0">
                <a:solidFill>
                  <a:srgbClr val="198AC6"/>
                </a:solidFill>
                <a:latin typeface="Calibri"/>
                <a:ea typeface="ＭＳ Ｐゴシック" charset="0"/>
                <a:cs typeface="Times New Roman" charset="0"/>
              </a:rPr>
              <a:t>Out</a:t>
            </a:r>
            <a:r>
              <a:rPr lang="fr-BE" sz="2900" b="1" dirty="0">
                <a:solidFill>
                  <a:srgbClr val="198AC6"/>
                </a:solidFill>
                <a:latin typeface="Calibri"/>
                <a:ea typeface="ＭＳ Ｐゴシック" charset="0"/>
                <a:cs typeface="Times New Roman" charset="0"/>
              </a:rPr>
              <a:t>il 3 : Questionnement en entonnoir</a:t>
            </a:r>
            <a:endParaRPr lang="fr-FR" sz="2900" dirty="0">
              <a:solidFill>
                <a:srgbClr val="198AC6"/>
              </a:solidFill>
              <a:latin typeface="Calibri"/>
            </a:endParaRPr>
          </a:p>
        </p:txBody>
      </p:sp>
    </p:spTree>
    <p:extLst>
      <p:ext uri="{BB962C8B-B14F-4D97-AF65-F5344CB8AC3E}">
        <p14:creationId xmlns:p14="http://schemas.microsoft.com/office/powerpoint/2010/main" val="2319104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7862" y="1459083"/>
            <a:ext cx="8533674" cy="5072886"/>
          </a:xfrm>
        </p:spPr>
        <p:txBody>
          <a:bodyPr>
            <a:normAutofit/>
          </a:bodyPr>
          <a:lstStyle/>
          <a:p>
            <a:pPr marL="0" indent="0" algn="just">
              <a:buNone/>
            </a:pPr>
            <a:r>
              <a:rPr lang="fr-BE" sz="2200" i="1" dirty="0"/>
              <a:t>En tout cas, j’ai eu des mamans qui m’ont dit : « Ce sont de drôles de questions ». Mais, ce sont souvent des femmes un peu plus intellectuelles, entre guillemets, qui s’étonnent. </a:t>
            </a:r>
          </a:p>
          <a:p>
            <a:pPr marL="0" indent="0" algn="just">
              <a:buNone/>
            </a:pPr>
            <a:r>
              <a:rPr lang="fr-BE" sz="2200" i="1" dirty="0"/>
              <a:t>Sinon, je trouve que les gens prennent ça assez bien. Et si on me pose la question, j’explique : « Mais nous, vous savez, on est sensibles au fait que la violence peut survenir et que la grossesse est un moment qui déclenche parfois des choses comme ça ». D’ailleurs, elles disent souvent : « Mais, c’est bien ». Donc oui, je suis assez convaincue de l’utilité de le faire systématiquement. </a:t>
            </a:r>
          </a:p>
          <a:p>
            <a:pPr marL="0" indent="0">
              <a:buNone/>
            </a:pPr>
            <a:r>
              <a:rPr lang="fr-BE" sz="2400" i="1" dirty="0"/>
              <a:t>	(</a:t>
            </a:r>
            <a:r>
              <a:rPr lang="fr-BE" sz="2400" b="1" i="1" dirty="0"/>
              <a:t>Travailleuse médico-sociale, Consultation prénatale ONE</a:t>
            </a:r>
            <a:r>
              <a:rPr lang="fr-BE" sz="2400" i="1" dirty="0"/>
              <a:t>)</a:t>
            </a:r>
            <a:endParaRPr lang="fr-FR" sz="2400" i="1" dirty="0"/>
          </a:p>
          <a:p>
            <a:pPr marL="1073150" indent="0" defTabSz="801688">
              <a:buNone/>
            </a:pPr>
            <a:endParaRPr lang="fr-BE" sz="2300" i="1" dirty="0">
              <a:solidFill>
                <a:srgbClr val="4F81BD"/>
              </a:solidFill>
            </a:endParaRPr>
          </a:p>
          <a:p>
            <a:pPr marL="1073150" indent="0" defTabSz="801688">
              <a:buNone/>
            </a:pPr>
            <a:endParaRPr lang="fr-BE" sz="2300" i="1" dirty="0">
              <a:solidFill>
                <a:srgbClr val="4F81BD"/>
              </a:solidFill>
            </a:endParaRPr>
          </a:p>
          <a:p>
            <a:pPr marL="1073150" indent="0" defTabSz="801688">
              <a:buNone/>
            </a:pPr>
            <a:endParaRPr lang="fr-FR" sz="2300" i="1" dirty="0">
              <a:solidFill>
                <a:srgbClr val="4F81BD"/>
              </a:solidFill>
            </a:endParaRPr>
          </a:p>
        </p:txBody>
      </p:sp>
      <p:sp>
        <p:nvSpPr>
          <p:cNvPr id="5" name="ZoneTexte 5"/>
          <p:cNvSpPr txBox="1">
            <a:spLocks noChangeArrowheads="1"/>
          </p:cNvSpPr>
          <p:nvPr/>
        </p:nvSpPr>
        <p:spPr bwMode="auto">
          <a:xfrm>
            <a:off x="277862" y="1221993"/>
            <a:ext cx="8772662" cy="4211994"/>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buFont typeface="Wingdings" charset="2"/>
              <a:buChar char="§"/>
              <a:defRPr/>
            </a:pPr>
            <a:endParaRPr lang="fr-FR" sz="2200" b="1" dirty="0">
              <a:solidFill>
                <a:srgbClr val="4F81BD"/>
              </a:solidFill>
              <a:latin typeface="Times New Roman" charset="0"/>
              <a:cs typeface="Times New Roman" charset="0"/>
            </a:endParaRPr>
          </a:p>
          <a:p>
            <a:pPr>
              <a:buFont typeface="Wingdings" charset="2"/>
              <a:buChar char="§"/>
              <a:defRPr/>
            </a:pPr>
            <a:endParaRPr lang="fr-FR" sz="2200" b="1" dirty="0">
              <a:solidFill>
                <a:srgbClr val="4F81BD"/>
              </a:solidFill>
              <a:latin typeface="Times New Roman" charset="0"/>
              <a:cs typeface="Times New Roman" charset="0"/>
            </a:endParaRPr>
          </a:p>
          <a:p>
            <a:pPr>
              <a:buFont typeface="Wingdings" charset="2"/>
              <a:buChar char="§"/>
              <a:defRPr/>
            </a:pPr>
            <a:endParaRPr lang="fr-FR" sz="22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BE" sz="1800" dirty="0"/>
          </a:p>
          <a:p>
            <a:pPr>
              <a:defRPr/>
            </a:pPr>
            <a:endParaRPr lang="fr-BE" sz="1800" dirty="0"/>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endParaRPr lang="fr-FR" sz="1800" b="1" dirty="0">
              <a:solidFill>
                <a:srgbClr val="000000"/>
              </a:solidFill>
              <a:latin typeface="Times New Roman" charset="0"/>
              <a:cs typeface="Times New Roman" charset="0"/>
            </a:endParaRPr>
          </a:p>
          <a:p>
            <a:pPr>
              <a:defRPr/>
            </a:pPr>
            <a:endParaRPr lang="fr-FR" sz="1800" b="1" dirty="0">
              <a:solidFill>
                <a:srgbClr val="000000"/>
              </a:solidFill>
              <a:latin typeface="Times New Roman" charset="0"/>
              <a:cs typeface="Times New Roman" charset="0"/>
            </a:endParaRPr>
          </a:p>
        </p:txBody>
      </p:sp>
      <p:sp>
        <p:nvSpPr>
          <p:cNvPr id="6" name="Rectangle 5"/>
          <p:cNvSpPr/>
          <p:nvPr/>
        </p:nvSpPr>
        <p:spPr>
          <a:xfrm>
            <a:off x="657699" y="452223"/>
            <a:ext cx="8153837" cy="523220"/>
          </a:xfrm>
          <a:prstGeom prst="rect">
            <a:avLst/>
          </a:prstGeom>
        </p:spPr>
        <p:txBody>
          <a:bodyPr wrap="square">
            <a:spAutoFit/>
          </a:bodyPr>
          <a:lstStyle/>
          <a:p>
            <a:r>
              <a:rPr lang="fr-FR" sz="2800" b="1" dirty="0">
                <a:solidFill>
                  <a:schemeClr val="bg1">
                    <a:lumMod val="65000"/>
                  </a:schemeClr>
                </a:solidFill>
              </a:rPr>
              <a:t>La démarche est-elle bien acceptée et efficiente ? </a:t>
            </a:r>
          </a:p>
        </p:txBody>
      </p:sp>
    </p:spTree>
    <p:extLst>
      <p:ext uri="{BB962C8B-B14F-4D97-AF65-F5344CB8AC3E}">
        <p14:creationId xmlns:p14="http://schemas.microsoft.com/office/powerpoint/2010/main" val="3107146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346608860"/>
              </p:ext>
            </p:extLst>
          </p:nvPr>
        </p:nvGraphicFramePr>
        <p:xfrm>
          <a:off x="530679" y="1359483"/>
          <a:ext cx="8043333" cy="4677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517399" y="1383507"/>
            <a:ext cx="184666" cy="369332"/>
          </a:xfrm>
          <a:prstGeom prst="rect">
            <a:avLst/>
          </a:prstGeom>
          <a:noFill/>
        </p:spPr>
        <p:txBody>
          <a:bodyPr wrap="none" rtlCol="0">
            <a:spAutoFit/>
          </a:bodyPr>
          <a:lstStyle/>
          <a:p>
            <a:endParaRPr lang="fr-FR" dirty="0"/>
          </a:p>
        </p:txBody>
      </p:sp>
      <p:sp>
        <p:nvSpPr>
          <p:cNvPr id="6" name="Title 1"/>
          <p:cNvSpPr txBox="1">
            <a:spLocks/>
          </p:cNvSpPr>
          <p:nvPr/>
        </p:nvSpPr>
        <p:spPr bwMode="auto">
          <a:xfrm>
            <a:off x="0" y="126838"/>
            <a:ext cx="9144000"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400" kern="1200">
                <a:solidFill>
                  <a:srgbClr val="66747B"/>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9C8FC9"/>
                </a:solidFill>
                <a:latin typeface="Verdana" pitchFamily="34" charset="0"/>
                <a:cs typeface="Tahoma" pitchFamily="34" charset="0"/>
              </a:defRPr>
            </a:lvl2pPr>
            <a:lvl3pPr algn="ctr" rtl="0" eaLnBrk="0" fontAlgn="base" hangingPunct="0">
              <a:spcBef>
                <a:spcPct val="0"/>
              </a:spcBef>
              <a:spcAft>
                <a:spcPct val="0"/>
              </a:spcAft>
              <a:defRPr sz="4000">
                <a:solidFill>
                  <a:srgbClr val="9C8FC9"/>
                </a:solidFill>
                <a:latin typeface="Verdana" pitchFamily="34" charset="0"/>
                <a:cs typeface="Tahoma" pitchFamily="34" charset="0"/>
              </a:defRPr>
            </a:lvl3pPr>
            <a:lvl4pPr algn="ctr" rtl="0" eaLnBrk="0" fontAlgn="base" hangingPunct="0">
              <a:spcBef>
                <a:spcPct val="0"/>
              </a:spcBef>
              <a:spcAft>
                <a:spcPct val="0"/>
              </a:spcAft>
              <a:defRPr sz="4000">
                <a:solidFill>
                  <a:srgbClr val="9C8FC9"/>
                </a:solidFill>
                <a:latin typeface="Verdana" pitchFamily="34" charset="0"/>
                <a:cs typeface="Tahoma" pitchFamily="34" charset="0"/>
              </a:defRPr>
            </a:lvl4pPr>
            <a:lvl5pPr algn="ctr" rtl="0" eaLnBrk="0" fontAlgn="base" hangingPunct="0">
              <a:spcBef>
                <a:spcPct val="0"/>
              </a:spcBef>
              <a:spcAft>
                <a:spcPct val="0"/>
              </a:spcAft>
              <a:defRPr sz="4000">
                <a:solidFill>
                  <a:srgbClr val="9C8FC9"/>
                </a:solidFill>
                <a:latin typeface="Verdana" pitchFamily="34" charset="0"/>
                <a:cs typeface="Tahoma" pitchFamily="34" charset="0"/>
              </a:defRPr>
            </a:lvl5pPr>
            <a:lvl6pPr marL="457200" algn="ctr" rtl="0" fontAlgn="base">
              <a:spcBef>
                <a:spcPct val="0"/>
              </a:spcBef>
              <a:spcAft>
                <a:spcPct val="0"/>
              </a:spcAft>
              <a:defRPr sz="4400">
                <a:solidFill>
                  <a:srgbClr val="9C8FC9"/>
                </a:solidFill>
                <a:latin typeface="Calibri" pitchFamily="34" charset="0"/>
              </a:defRPr>
            </a:lvl6pPr>
            <a:lvl7pPr marL="914400" algn="ctr" rtl="0" fontAlgn="base">
              <a:spcBef>
                <a:spcPct val="0"/>
              </a:spcBef>
              <a:spcAft>
                <a:spcPct val="0"/>
              </a:spcAft>
              <a:defRPr sz="4400">
                <a:solidFill>
                  <a:srgbClr val="9C8FC9"/>
                </a:solidFill>
                <a:latin typeface="Calibri" pitchFamily="34" charset="0"/>
              </a:defRPr>
            </a:lvl7pPr>
            <a:lvl8pPr marL="1371600" algn="ctr" rtl="0" fontAlgn="base">
              <a:spcBef>
                <a:spcPct val="0"/>
              </a:spcBef>
              <a:spcAft>
                <a:spcPct val="0"/>
              </a:spcAft>
              <a:defRPr sz="4400">
                <a:solidFill>
                  <a:srgbClr val="9C8FC9"/>
                </a:solidFill>
                <a:latin typeface="Calibri" pitchFamily="34" charset="0"/>
              </a:defRPr>
            </a:lvl8pPr>
            <a:lvl9pPr marL="1828800" algn="ctr" rtl="0" fontAlgn="base">
              <a:spcBef>
                <a:spcPct val="0"/>
              </a:spcBef>
              <a:spcAft>
                <a:spcPct val="0"/>
              </a:spcAft>
              <a:defRPr sz="4400">
                <a:solidFill>
                  <a:srgbClr val="9C8FC9"/>
                </a:solidFill>
                <a:latin typeface="Calibri" pitchFamily="34" charset="0"/>
              </a:defRPr>
            </a:lvl9pPr>
          </a:lstStyle>
          <a:p>
            <a:pPr algn="ctr"/>
            <a:r>
              <a:rPr lang="fr-BE" sz="4000" b="1" dirty="0">
                <a:solidFill>
                  <a:srgbClr val="7F7F7F"/>
                </a:solidFill>
                <a:effectLst>
                  <a:outerShdw blurRad="38100" dist="38100" dir="2700000" algn="tl">
                    <a:srgbClr val="000000">
                      <a:alpha val="43137"/>
                    </a:srgbClr>
                  </a:outerShdw>
                </a:effectLst>
                <a:latin typeface="+mj-lt"/>
              </a:rPr>
              <a:t>AXE 2 - Accompagnement</a:t>
            </a:r>
            <a:endParaRPr lang="en-GB" sz="4000" b="1" dirty="0">
              <a:solidFill>
                <a:srgbClr val="7F7F7F"/>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3546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2 Brochure_outil_4.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6047" t="22940" r="-36047" b="9481"/>
          <a:stretch/>
        </p:blipFill>
        <p:spPr>
          <a:xfrm>
            <a:off x="-1439343" y="0"/>
            <a:ext cx="12692969" cy="7053539"/>
          </a:xfrm>
        </p:spPr>
      </p:pic>
      <p:sp>
        <p:nvSpPr>
          <p:cNvPr id="3" name="Rectangle 2"/>
          <p:cNvSpPr/>
          <p:nvPr/>
        </p:nvSpPr>
        <p:spPr>
          <a:xfrm>
            <a:off x="465260" y="343550"/>
            <a:ext cx="630942" cy="6163091"/>
          </a:xfrm>
          <a:prstGeom prst="rect">
            <a:avLst/>
          </a:prstGeom>
        </p:spPr>
        <p:txBody>
          <a:bodyPr vert="vert270" wrap="square">
            <a:spAutoFit/>
          </a:bodyPr>
          <a:lstStyle/>
          <a:p>
            <a:r>
              <a:rPr lang="fr-BE" sz="2900" b="1" dirty="0">
                <a:solidFill>
                  <a:srgbClr val="198AC6"/>
                </a:solidFill>
                <a:latin typeface="Calibri"/>
                <a:ea typeface="ＭＳ Ｐゴシック" charset="0"/>
                <a:cs typeface="Times New Roman" charset="0"/>
              </a:rPr>
              <a:t>Outil 4 : Grille d’évaluation des risques</a:t>
            </a:r>
            <a:endParaRPr lang="fr-FR" sz="2900" dirty="0">
              <a:solidFill>
                <a:srgbClr val="198AC6"/>
              </a:solidFill>
              <a:latin typeface="Calibri"/>
            </a:endParaRPr>
          </a:p>
        </p:txBody>
      </p:sp>
    </p:spTree>
    <p:extLst>
      <p:ext uri="{BB962C8B-B14F-4D97-AF65-F5344CB8AC3E}">
        <p14:creationId xmlns:p14="http://schemas.microsoft.com/office/powerpoint/2010/main" val="272394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re 1"/>
          <p:cNvSpPr>
            <a:spLocks noGrp="1"/>
          </p:cNvSpPr>
          <p:nvPr>
            <p:ph type="title"/>
          </p:nvPr>
        </p:nvSpPr>
        <p:spPr>
          <a:xfrm>
            <a:off x="525726" y="224084"/>
            <a:ext cx="7763911" cy="765175"/>
          </a:xfrm>
        </p:spPr>
        <p:txBody>
          <a:bodyPr>
            <a:normAutofit/>
          </a:bodyPr>
          <a:lstStyle/>
          <a:p>
            <a:r>
              <a:rPr lang="fr-BE" b="1" dirty="0">
                <a:solidFill>
                  <a:srgbClr val="198AC6"/>
                </a:solidFill>
                <a:cs typeface="Times New Roman" charset="0"/>
              </a:rPr>
              <a:t>I. Construction du référentiel</a:t>
            </a:r>
          </a:p>
        </p:txBody>
      </p:sp>
      <p:sp>
        <p:nvSpPr>
          <p:cNvPr id="8" name="Rectangle 7"/>
          <p:cNvSpPr/>
          <p:nvPr/>
        </p:nvSpPr>
        <p:spPr>
          <a:xfrm>
            <a:off x="0" y="1175169"/>
            <a:ext cx="9995787" cy="4708981"/>
          </a:xfrm>
          <a:prstGeom prst="rect">
            <a:avLst/>
          </a:prstGeom>
        </p:spPr>
        <p:txBody>
          <a:bodyPr wrap="square">
            <a:spAutoFit/>
          </a:bodyPr>
          <a:lstStyle/>
          <a:p>
            <a:pPr marL="457200" indent="-457200">
              <a:buFont typeface="Arial"/>
              <a:buChar char="•"/>
            </a:pPr>
            <a:r>
              <a:rPr lang="fr-BE" sz="3200" kern="1200" dirty="0">
                <a:solidFill>
                  <a:schemeClr val="bg1">
                    <a:lumMod val="50000"/>
                  </a:schemeClr>
                </a:solidFill>
                <a:latin typeface="+mj-lt"/>
                <a:cs typeface="Times New Roman" charset="0"/>
              </a:rPr>
              <a:t>Revue de la littérature selon la méthodologie EBM</a:t>
            </a:r>
          </a:p>
          <a:p>
            <a:pPr marL="714375" lvl="2" indent="-180975">
              <a:buFont typeface="Wingdings" charset="2"/>
              <a:buChar char="§"/>
            </a:pPr>
            <a:r>
              <a:rPr lang="fr-BE" sz="2000" dirty="0"/>
              <a:t>Formulation de questions cliniques</a:t>
            </a:r>
          </a:p>
          <a:p>
            <a:pPr marL="714375" lvl="2" indent="-180975">
              <a:buFont typeface="Wingdings" charset="2"/>
              <a:buChar char="§"/>
            </a:pPr>
            <a:r>
              <a:rPr lang="fr-BE" sz="2000" dirty="0"/>
              <a:t>Recherche documentaire sur base de mots-clés</a:t>
            </a:r>
          </a:p>
          <a:p>
            <a:pPr marL="714375" lvl="2" indent="-180975">
              <a:buFont typeface="Wingdings" charset="2"/>
              <a:buChar char="§"/>
            </a:pPr>
            <a:r>
              <a:rPr lang="fr-BE" sz="2000" dirty="0"/>
              <a:t>Sélection des articles et cotation de la qualité méthodologique par 2 lecteurs</a:t>
            </a:r>
            <a:endParaRPr lang="fr-BE" sz="2000" b="1" dirty="0">
              <a:solidFill>
                <a:srgbClr val="FFD816"/>
              </a:solidFill>
              <a:latin typeface="Times New Roman" charset="0"/>
              <a:cs typeface="Times New Roman" charset="0"/>
            </a:endParaRPr>
          </a:p>
          <a:p>
            <a:pPr lvl="1">
              <a:buFont typeface="Wingdings" charset="2"/>
              <a:buChar char="§"/>
            </a:pPr>
            <a:endParaRPr lang="fr-BE" sz="3200" kern="1200" dirty="0">
              <a:solidFill>
                <a:schemeClr val="bg1">
                  <a:lumMod val="50000"/>
                </a:schemeClr>
              </a:solidFill>
              <a:latin typeface="+mj-lt"/>
              <a:cs typeface="Times New Roman" charset="0"/>
            </a:endParaRPr>
          </a:p>
          <a:p>
            <a:pPr marL="457200" indent="-457200">
              <a:buFont typeface="Arial"/>
              <a:buChar char="•"/>
            </a:pPr>
            <a:r>
              <a:rPr lang="fr-BE" sz="3200" dirty="0">
                <a:solidFill>
                  <a:schemeClr val="bg1">
                    <a:lumMod val="50000"/>
                  </a:schemeClr>
                </a:solidFill>
                <a:latin typeface="+mj-lt"/>
                <a:cs typeface="Times New Roman" charset="0"/>
              </a:rPr>
              <a:t>Recherche qualitative par focus groups</a:t>
            </a:r>
          </a:p>
          <a:p>
            <a:pPr marL="714375" lvl="2" indent="-180975">
              <a:buFont typeface="Wingdings" charset="2"/>
              <a:buChar char="§"/>
            </a:pPr>
            <a:r>
              <a:rPr lang="nl-BE" sz="2000" dirty="0">
                <a:sym typeface="Wingdings" charset="0"/>
              </a:rPr>
              <a:t>Professionnels de santé  impliqués dans l’étude clinique </a:t>
            </a:r>
          </a:p>
          <a:p>
            <a:pPr marL="714375" lvl="2" indent="-180975">
              <a:buFont typeface="Wingdings" charset="2"/>
              <a:buChar char="§"/>
            </a:pPr>
            <a:r>
              <a:rPr lang="nl-BE" sz="2000" dirty="0">
                <a:sym typeface="Wingdings" charset="0"/>
              </a:rPr>
              <a:t>Echantillon de praticiens gravitant autour des situations incluses dans l’étude</a:t>
            </a:r>
          </a:p>
          <a:p>
            <a:endParaRPr lang="fr-BE" sz="3200" dirty="0">
              <a:solidFill>
                <a:schemeClr val="bg1">
                  <a:lumMod val="50000"/>
                </a:schemeClr>
              </a:solidFill>
              <a:latin typeface="+mj-lt"/>
              <a:cs typeface="Times New Roman" charset="0"/>
            </a:endParaRPr>
          </a:p>
          <a:p>
            <a:pPr marL="457200" indent="-457200">
              <a:buFont typeface="Arial"/>
              <a:buChar char="•"/>
            </a:pPr>
            <a:r>
              <a:rPr lang="fr-BE" sz="3200" dirty="0">
                <a:solidFill>
                  <a:schemeClr val="bg1">
                    <a:lumMod val="50000"/>
                  </a:schemeClr>
                </a:solidFill>
                <a:latin typeface="+mj-lt"/>
                <a:cs typeface="Times New Roman" charset="0"/>
              </a:rPr>
              <a:t>Rencontre avec des experts</a:t>
            </a:r>
            <a:endParaRPr lang="nl-BE" sz="3200" dirty="0">
              <a:solidFill>
                <a:schemeClr val="bg1">
                  <a:lumMod val="50000"/>
                </a:schemeClr>
              </a:solidFill>
              <a:latin typeface="+mj-lt"/>
              <a:cs typeface="Times New Roman" charset="0"/>
              <a:sym typeface="Wingdings" charset="0"/>
            </a:endParaRPr>
          </a:p>
          <a:p>
            <a:pPr marL="714375" lvl="2" indent="-180975">
              <a:buFont typeface="Wingdings" charset="2"/>
              <a:buChar char="§"/>
            </a:pPr>
            <a:r>
              <a:rPr lang="nl-BE" sz="2000" dirty="0">
                <a:sym typeface="Wingdings" charset="0"/>
              </a:rPr>
              <a:t>Equipe spécialisée en promotion de la santé − Question-Santé</a:t>
            </a:r>
            <a:endParaRPr lang="nl-BE" kern="1200" dirty="0">
              <a:latin typeface="Times New Roman" charset="0"/>
              <a:cs typeface="Times New Roman" charset="0"/>
              <a:sym typeface="Wingdings" charset="0"/>
            </a:endParaRPr>
          </a:p>
          <a:p>
            <a:pPr marL="714375" lvl="2" indent="-180975">
              <a:buFont typeface="Wingdings" charset="2"/>
              <a:buChar char="§"/>
            </a:pPr>
            <a:r>
              <a:rPr lang="nl-BE" sz="2000" dirty="0">
                <a:sym typeface="Wingdings" charset="0"/>
              </a:rPr>
              <a:t>Praticiens issus des deux focus groups</a:t>
            </a:r>
            <a:endParaRPr lang="fr-BE" kern="1200" dirty="0">
              <a:solidFill>
                <a:schemeClr val="accent1"/>
              </a:solidFill>
              <a:latin typeface="Times New Roman" charset="0"/>
              <a:cs typeface="Times New Roman" charset="0"/>
              <a:sym typeface="Wingdings" charset="0"/>
            </a:endParaRPr>
          </a:p>
        </p:txBody>
      </p:sp>
    </p:spTree>
    <p:extLst>
      <p:ext uri="{BB962C8B-B14F-4D97-AF65-F5344CB8AC3E}">
        <p14:creationId xmlns:p14="http://schemas.microsoft.com/office/powerpoint/2010/main" val="337572927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2 Brochure_outil_6.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4908" t="24116" r="-34908" b="8428"/>
          <a:stretch/>
        </p:blipFill>
        <p:spPr>
          <a:xfrm>
            <a:off x="-1022619" y="0"/>
            <a:ext cx="12168097" cy="6839999"/>
          </a:xfrm>
        </p:spPr>
      </p:pic>
      <p:sp>
        <p:nvSpPr>
          <p:cNvPr id="3" name="Rectangle 2"/>
          <p:cNvSpPr/>
          <p:nvPr/>
        </p:nvSpPr>
        <p:spPr>
          <a:xfrm>
            <a:off x="465260" y="146538"/>
            <a:ext cx="800219" cy="6360103"/>
          </a:xfrm>
          <a:prstGeom prst="rect">
            <a:avLst/>
          </a:prstGeom>
        </p:spPr>
        <p:txBody>
          <a:bodyPr vert="vert270" wrap="square">
            <a:spAutoFit/>
          </a:bodyPr>
          <a:lstStyle/>
          <a:p>
            <a:r>
              <a:rPr lang="fr-BE" sz="2000" b="1" dirty="0">
                <a:solidFill>
                  <a:srgbClr val="198AC6"/>
                </a:solidFill>
                <a:latin typeface="Calibri"/>
                <a:ea typeface="ＭＳ Ｐゴシック" charset="0"/>
                <a:cs typeface="Times New Roman" charset="0"/>
              </a:rPr>
              <a:t>Outil 6 : Aide-mémoire à la rédaction du certificat médical élaboré par la SSMG et validé par l’Ordre des médecins</a:t>
            </a:r>
            <a:endParaRPr lang="fr-FR" sz="2000" dirty="0">
              <a:solidFill>
                <a:srgbClr val="198AC6"/>
              </a:solidFill>
              <a:latin typeface="Calibri"/>
            </a:endParaRPr>
          </a:p>
        </p:txBody>
      </p:sp>
    </p:spTree>
    <p:extLst>
      <p:ext uri="{BB962C8B-B14F-4D97-AF65-F5344CB8AC3E}">
        <p14:creationId xmlns:p14="http://schemas.microsoft.com/office/powerpoint/2010/main" val="1407025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8759" y="1992113"/>
            <a:ext cx="8533674" cy="5072886"/>
          </a:xfrm>
        </p:spPr>
        <p:txBody>
          <a:bodyPr>
            <a:normAutofit/>
          </a:bodyPr>
          <a:lstStyle/>
          <a:p>
            <a:pPr marL="0" indent="0">
              <a:buNone/>
            </a:pPr>
            <a:r>
              <a:rPr lang="fr-BE" sz="2400" i="1" dirty="0"/>
              <a:t>Et tout de suite, on se dit qu'on n’est plus seule. Ça, c’est vraiment très, très important. Et à l’ONE il y a plein de ressources, à l’ONE il y a des avocats, il y a toutes sortes … Donc, contacter les « ONE », ça veut dire aussi pour moi trouver des gens de terrain qui sont proches des familles dans les quartiers. </a:t>
            </a:r>
            <a:r>
              <a:rPr lang="fr-BE" sz="2400" b="1" i="1" dirty="0"/>
              <a:t>(Pédiatre)</a:t>
            </a:r>
            <a:endParaRPr lang="fr-FR" sz="2400" b="1" i="1" dirty="0"/>
          </a:p>
          <a:p>
            <a:pPr marL="1073150" indent="0" defTabSz="801688">
              <a:buNone/>
            </a:pPr>
            <a:endParaRPr lang="fr-BE" sz="2300" i="1" dirty="0">
              <a:solidFill>
                <a:srgbClr val="4F81BD"/>
              </a:solidFill>
            </a:endParaRPr>
          </a:p>
          <a:p>
            <a:pPr marL="1073150" indent="0" defTabSz="801688">
              <a:buNone/>
            </a:pPr>
            <a:endParaRPr lang="fr-BE" sz="2300" i="1" dirty="0">
              <a:solidFill>
                <a:srgbClr val="4F81BD"/>
              </a:solidFill>
            </a:endParaRPr>
          </a:p>
          <a:p>
            <a:pPr marL="1073150" indent="0" defTabSz="801688">
              <a:buNone/>
            </a:pPr>
            <a:endParaRPr lang="fr-FR" sz="2300" i="1" dirty="0">
              <a:solidFill>
                <a:srgbClr val="4F81BD"/>
              </a:solidFill>
            </a:endParaRPr>
          </a:p>
        </p:txBody>
      </p:sp>
      <p:sp>
        <p:nvSpPr>
          <p:cNvPr id="5" name="ZoneTexte 5"/>
          <p:cNvSpPr txBox="1">
            <a:spLocks noChangeArrowheads="1"/>
          </p:cNvSpPr>
          <p:nvPr/>
        </p:nvSpPr>
        <p:spPr bwMode="auto">
          <a:xfrm>
            <a:off x="166184" y="1701061"/>
            <a:ext cx="8772662" cy="2699973"/>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buFont typeface="Wingdings" charset="2"/>
              <a:buChar char="§"/>
              <a:defRPr/>
            </a:pPr>
            <a:endParaRPr lang="fr-FR" sz="2200" b="1" dirty="0">
              <a:solidFill>
                <a:srgbClr val="4F81BD"/>
              </a:solidFill>
              <a:latin typeface="Times New Roman" charset="0"/>
              <a:cs typeface="Times New Roman" charset="0"/>
            </a:endParaRPr>
          </a:p>
          <a:p>
            <a:pPr marL="0" indent="0">
              <a:defRPr/>
            </a:pPr>
            <a:endParaRPr lang="fr-FR" sz="2200" b="1" dirty="0">
              <a:solidFill>
                <a:srgbClr val="4F81BD"/>
              </a:solidFill>
              <a:latin typeface="Times New Roman" charset="0"/>
              <a:cs typeface="Times New Roman" charset="0"/>
            </a:endParaRPr>
          </a:p>
          <a:p>
            <a:pPr>
              <a:buFont typeface="Wingdings" charset="2"/>
              <a:buChar char="§"/>
              <a:defRPr/>
            </a:pPr>
            <a:endParaRPr lang="fr-FR" sz="22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BE" sz="1800" dirty="0"/>
          </a:p>
          <a:p>
            <a:pPr>
              <a:defRPr/>
            </a:pPr>
            <a:endParaRPr lang="fr-BE" sz="1800" dirty="0"/>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endParaRPr lang="fr-FR" sz="1800" b="1" dirty="0">
              <a:solidFill>
                <a:srgbClr val="000000"/>
              </a:solidFill>
              <a:latin typeface="Times New Roman" charset="0"/>
              <a:cs typeface="Times New Roman" charset="0"/>
            </a:endParaRPr>
          </a:p>
          <a:p>
            <a:pPr>
              <a:defRPr/>
            </a:pPr>
            <a:endParaRPr lang="fr-FR" sz="1800" b="1" dirty="0">
              <a:solidFill>
                <a:srgbClr val="000000"/>
              </a:solidFill>
              <a:latin typeface="Times New Roman" charset="0"/>
              <a:cs typeface="Times New Roman" charset="0"/>
            </a:endParaRPr>
          </a:p>
        </p:txBody>
      </p:sp>
      <p:sp>
        <p:nvSpPr>
          <p:cNvPr id="6" name="Rectangle 5"/>
          <p:cNvSpPr/>
          <p:nvPr/>
        </p:nvSpPr>
        <p:spPr>
          <a:xfrm>
            <a:off x="782435" y="542945"/>
            <a:ext cx="8029101" cy="553998"/>
          </a:xfrm>
          <a:prstGeom prst="rect">
            <a:avLst/>
          </a:prstGeom>
        </p:spPr>
        <p:txBody>
          <a:bodyPr wrap="square">
            <a:spAutoFit/>
          </a:bodyPr>
          <a:lstStyle/>
          <a:p>
            <a:r>
              <a:rPr lang="fr-FR" sz="3000" b="1" dirty="0">
                <a:solidFill>
                  <a:schemeClr val="bg1">
                    <a:lumMod val="65000"/>
                  </a:schemeClr>
                </a:solidFill>
              </a:rPr>
              <a:t>Sur quelles ressources puis-je m’appuyer ? </a:t>
            </a:r>
          </a:p>
        </p:txBody>
      </p:sp>
    </p:spTree>
    <p:extLst>
      <p:ext uri="{BB962C8B-B14F-4D97-AF65-F5344CB8AC3E}">
        <p14:creationId xmlns:p14="http://schemas.microsoft.com/office/powerpoint/2010/main" val="1607176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381480960"/>
              </p:ext>
            </p:extLst>
          </p:nvPr>
        </p:nvGraphicFramePr>
        <p:xfrm>
          <a:off x="1020153" y="1587631"/>
          <a:ext cx="7313083" cy="407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bwMode="auto">
          <a:xfrm>
            <a:off x="0" y="263608"/>
            <a:ext cx="9144000"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400" kern="1200">
                <a:solidFill>
                  <a:srgbClr val="66747B"/>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9C8FC9"/>
                </a:solidFill>
                <a:latin typeface="Verdana" pitchFamily="34" charset="0"/>
                <a:cs typeface="Tahoma" pitchFamily="34" charset="0"/>
              </a:defRPr>
            </a:lvl2pPr>
            <a:lvl3pPr algn="ctr" rtl="0" eaLnBrk="0" fontAlgn="base" hangingPunct="0">
              <a:spcBef>
                <a:spcPct val="0"/>
              </a:spcBef>
              <a:spcAft>
                <a:spcPct val="0"/>
              </a:spcAft>
              <a:defRPr sz="4000">
                <a:solidFill>
                  <a:srgbClr val="9C8FC9"/>
                </a:solidFill>
                <a:latin typeface="Verdana" pitchFamily="34" charset="0"/>
                <a:cs typeface="Tahoma" pitchFamily="34" charset="0"/>
              </a:defRPr>
            </a:lvl3pPr>
            <a:lvl4pPr algn="ctr" rtl="0" eaLnBrk="0" fontAlgn="base" hangingPunct="0">
              <a:spcBef>
                <a:spcPct val="0"/>
              </a:spcBef>
              <a:spcAft>
                <a:spcPct val="0"/>
              </a:spcAft>
              <a:defRPr sz="4000">
                <a:solidFill>
                  <a:srgbClr val="9C8FC9"/>
                </a:solidFill>
                <a:latin typeface="Verdana" pitchFamily="34" charset="0"/>
                <a:cs typeface="Tahoma" pitchFamily="34" charset="0"/>
              </a:defRPr>
            </a:lvl4pPr>
            <a:lvl5pPr algn="ctr" rtl="0" eaLnBrk="0" fontAlgn="base" hangingPunct="0">
              <a:spcBef>
                <a:spcPct val="0"/>
              </a:spcBef>
              <a:spcAft>
                <a:spcPct val="0"/>
              </a:spcAft>
              <a:defRPr sz="4000">
                <a:solidFill>
                  <a:srgbClr val="9C8FC9"/>
                </a:solidFill>
                <a:latin typeface="Verdana" pitchFamily="34" charset="0"/>
                <a:cs typeface="Tahoma" pitchFamily="34" charset="0"/>
              </a:defRPr>
            </a:lvl5pPr>
            <a:lvl6pPr marL="457200" algn="ctr" rtl="0" fontAlgn="base">
              <a:spcBef>
                <a:spcPct val="0"/>
              </a:spcBef>
              <a:spcAft>
                <a:spcPct val="0"/>
              </a:spcAft>
              <a:defRPr sz="4400">
                <a:solidFill>
                  <a:srgbClr val="9C8FC9"/>
                </a:solidFill>
                <a:latin typeface="Calibri" pitchFamily="34" charset="0"/>
              </a:defRPr>
            </a:lvl6pPr>
            <a:lvl7pPr marL="914400" algn="ctr" rtl="0" fontAlgn="base">
              <a:spcBef>
                <a:spcPct val="0"/>
              </a:spcBef>
              <a:spcAft>
                <a:spcPct val="0"/>
              </a:spcAft>
              <a:defRPr sz="4400">
                <a:solidFill>
                  <a:srgbClr val="9C8FC9"/>
                </a:solidFill>
                <a:latin typeface="Calibri" pitchFamily="34" charset="0"/>
              </a:defRPr>
            </a:lvl7pPr>
            <a:lvl8pPr marL="1371600" algn="ctr" rtl="0" fontAlgn="base">
              <a:spcBef>
                <a:spcPct val="0"/>
              </a:spcBef>
              <a:spcAft>
                <a:spcPct val="0"/>
              </a:spcAft>
              <a:defRPr sz="4400">
                <a:solidFill>
                  <a:srgbClr val="9C8FC9"/>
                </a:solidFill>
                <a:latin typeface="Calibri" pitchFamily="34" charset="0"/>
              </a:defRPr>
            </a:lvl8pPr>
            <a:lvl9pPr marL="1828800" algn="ctr" rtl="0" fontAlgn="base">
              <a:spcBef>
                <a:spcPct val="0"/>
              </a:spcBef>
              <a:spcAft>
                <a:spcPct val="0"/>
              </a:spcAft>
              <a:defRPr sz="4400">
                <a:solidFill>
                  <a:srgbClr val="9C8FC9"/>
                </a:solidFill>
                <a:latin typeface="Calibri" pitchFamily="34" charset="0"/>
              </a:defRPr>
            </a:lvl9pPr>
          </a:lstStyle>
          <a:p>
            <a:pPr algn="ctr"/>
            <a:r>
              <a:rPr lang="fr-BE" sz="4000" b="1" dirty="0">
                <a:solidFill>
                  <a:schemeClr val="bg1">
                    <a:lumMod val="50000"/>
                  </a:schemeClr>
                </a:solidFill>
                <a:effectLst>
                  <a:outerShdw blurRad="38100" dist="38100" dir="2700000" algn="tl">
                    <a:srgbClr val="000000">
                      <a:alpha val="43137"/>
                    </a:srgbClr>
                  </a:outerShdw>
                </a:effectLst>
                <a:latin typeface="+mj-lt"/>
              </a:rPr>
              <a:t>AXE 3 - Information</a:t>
            </a:r>
            <a:endParaRPr lang="en-GB" sz="4000" b="1" dirty="0">
              <a:solidFill>
                <a:schemeClr val="bg1">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6123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2 Brochure_fiche_1.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4908" t="25377" r="-34908" b="14650"/>
          <a:stretch/>
        </p:blipFill>
        <p:spPr>
          <a:xfrm>
            <a:off x="-1924500" y="0"/>
            <a:ext cx="14190876" cy="7091999"/>
          </a:xfrm>
        </p:spPr>
      </p:pic>
      <p:sp>
        <p:nvSpPr>
          <p:cNvPr id="3" name="Rectangle 2"/>
          <p:cNvSpPr/>
          <p:nvPr/>
        </p:nvSpPr>
        <p:spPr>
          <a:xfrm>
            <a:off x="465260" y="343550"/>
            <a:ext cx="553998" cy="6163091"/>
          </a:xfrm>
          <a:prstGeom prst="rect">
            <a:avLst/>
          </a:prstGeom>
        </p:spPr>
        <p:txBody>
          <a:bodyPr vert="vert270" wrap="square">
            <a:spAutoFit/>
          </a:bodyPr>
          <a:lstStyle/>
          <a:p>
            <a:r>
              <a:rPr lang="fr-BE" sz="2400" b="1" dirty="0">
                <a:solidFill>
                  <a:srgbClr val="85236D"/>
                </a:solidFill>
                <a:latin typeface="Calibri"/>
                <a:ea typeface="ＭＳ Ｐゴシック" charset="0"/>
                <a:cs typeface="Times New Roman" charset="0"/>
              </a:rPr>
              <a:t>Fiche 1 : Cylce de la violence et vécu de l’enfant</a:t>
            </a:r>
            <a:endParaRPr lang="fr-FR" sz="2400" dirty="0">
              <a:solidFill>
                <a:srgbClr val="85236D"/>
              </a:solidFill>
              <a:latin typeface="Calibri"/>
            </a:endParaRPr>
          </a:p>
        </p:txBody>
      </p:sp>
    </p:spTree>
    <p:extLst>
      <p:ext uri="{BB962C8B-B14F-4D97-AF65-F5344CB8AC3E}">
        <p14:creationId xmlns:p14="http://schemas.microsoft.com/office/powerpoint/2010/main" val="385081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774" y="1648589"/>
            <a:ext cx="8533674" cy="5072886"/>
          </a:xfrm>
        </p:spPr>
        <p:txBody>
          <a:bodyPr>
            <a:normAutofit/>
          </a:bodyPr>
          <a:lstStyle/>
          <a:p>
            <a:pPr marL="0" indent="0" algn="just">
              <a:buNone/>
            </a:pPr>
            <a:r>
              <a:rPr lang="fr-BE" sz="2200" dirty="0"/>
              <a:t>J’ai abordé le cycle de la violence avec plusieurs patientes. Et à chaque fois, il y a eu un retour très positif, même si elles ne s’y reconnaissaient pas dans un premier temps. Et quand elles ne s’y reconnaissaient pas, c’était souvent parce qu’il n’y avait pas de phase de lune de miel. Le mari était tout le temps, tout le temps violent. Avec ce cycle, j’ai l’impression qu’elles se sentent mieux comprises. Et lorsqu’elles s’y reconnaissaient, là il y avait quand même un soulagement de ne pas se sentir coupable de ce qui se passe, mais de voir que c’était une dynamique relationnelle plutôt que quelque chose qu’elles suscitaient chez l’autre. </a:t>
            </a:r>
            <a:r>
              <a:rPr lang="fr-BE" sz="2200" b="1" dirty="0"/>
              <a:t>(Psychologue)</a:t>
            </a:r>
            <a:endParaRPr lang="fr-FR" sz="2200" b="1" i="1" dirty="0"/>
          </a:p>
          <a:p>
            <a:pPr marL="1073150" indent="0" defTabSz="801688">
              <a:buNone/>
            </a:pPr>
            <a:endParaRPr lang="fr-BE" sz="2300" i="1" dirty="0">
              <a:solidFill>
                <a:srgbClr val="4F81BD"/>
              </a:solidFill>
            </a:endParaRPr>
          </a:p>
          <a:p>
            <a:pPr marL="1073150" indent="0" defTabSz="801688">
              <a:buNone/>
            </a:pPr>
            <a:endParaRPr lang="fr-BE" sz="2300" i="1" dirty="0">
              <a:solidFill>
                <a:srgbClr val="4F81BD"/>
              </a:solidFill>
            </a:endParaRPr>
          </a:p>
          <a:p>
            <a:pPr marL="1073150" indent="0" defTabSz="801688">
              <a:buNone/>
            </a:pPr>
            <a:endParaRPr lang="fr-FR" sz="2300" i="1" dirty="0">
              <a:solidFill>
                <a:srgbClr val="4F81BD"/>
              </a:solidFill>
            </a:endParaRPr>
          </a:p>
        </p:txBody>
      </p:sp>
      <p:sp>
        <p:nvSpPr>
          <p:cNvPr id="5" name="ZoneTexte 5"/>
          <p:cNvSpPr txBox="1">
            <a:spLocks noChangeArrowheads="1"/>
          </p:cNvSpPr>
          <p:nvPr/>
        </p:nvSpPr>
        <p:spPr bwMode="auto">
          <a:xfrm>
            <a:off x="296342" y="1412401"/>
            <a:ext cx="8784000" cy="3491983"/>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buFont typeface="Wingdings" charset="2"/>
              <a:buChar char="§"/>
              <a:defRPr/>
            </a:pPr>
            <a:endParaRPr lang="fr-FR" sz="2200" b="1" dirty="0">
              <a:solidFill>
                <a:srgbClr val="4F81BD"/>
              </a:solidFill>
              <a:latin typeface="Times New Roman" charset="0"/>
              <a:cs typeface="Times New Roman" charset="0"/>
            </a:endParaRPr>
          </a:p>
          <a:p>
            <a:pPr marL="0" indent="0">
              <a:defRPr/>
            </a:pPr>
            <a:endParaRPr lang="fr-FR" sz="2200" b="1" dirty="0">
              <a:solidFill>
                <a:srgbClr val="4F81BD"/>
              </a:solidFill>
              <a:latin typeface="Times New Roman" charset="0"/>
              <a:cs typeface="Times New Roman" charset="0"/>
            </a:endParaRPr>
          </a:p>
          <a:p>
            <a:pPr>
              <a:buFont typeface="Wingdings" charset="2"/>
              <a:buChar char="§"/>
              <a:defRPr/>
            </a:pPr>
            <a:endParaRPr lang="fr-FR" sz="22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BE" sz="1800" dirty="0"/>
          </a:p>
          <a:p>
            <a:pPr>
              <a:defRPr/>
            </a:pPr>
            <a:endParaRPr lang="fr-BE" sz="1800" dirty="0"/>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endParaRPr lang="fr-FR" sz="1800" b="1" dirty="0">
              <a:solidFill>
                <a:srgbClr val="000000"/>
              </a:solidFill>
              <a:latin typeface="Times New Roman" charset="0"/>
              <a:cs typeface="Times New Roman" charset="0"/>
            </a:endParaRPr>
          </a:p>
          <a:p>
            <a:pPr>
              <a:defRPr/>
            </a:pPr>
            <a:endParaRPr lang="fr-FR" sz="1800" b="1" dirty="0">
              <a:solidFill>
                <a:srgbClr val="000000"/>
              </a:solidFill>
              <a:latin typeface="Times New Roman" charset="0"/>
              <a:cs typeface="Times New Roman" charset="0"/>
            </a:endParaRPr>
          </a:p>
        </p:txBody>
      </p:sp>
      <p:sp>
        <p:nvSpPr>
          <p:cNvPr id="6" name="Rectangle 5"/>
          <p:cNvSpPr/>
          <p:nvPr/>
        </p:nvSpPr>
        <p:spPr>
          <a:xfrm>
            <a:off x="296342" y="384182"/>
            <a:ext cx="8618106" cy="553998"/>
          </a:xfrm>
          <a:prstGeom prst="rect">
            <a:avLst/>
          </a:prstGeom>
        </p:spPr>
        <p:txBody>
          <a:bodyPr wrap="square">
            <a:spAutoFit/>
          </a:bodyPr>
          <a:lstStyle/>
          <a:p>
            <a:r>
              <a:rPr lang="fr-FR" sz="3000" b="1" dirty="0">
                <a:solidFill>
                  <a:schemeClr val="bg1">
                    <a:lumMod val="65000"/>
                  </a:schemeClr>
                </a:solidFill>
              </a:rPr>
              <a:t>Parler du cycle de la violence est tout à fait productif</a:t>
            </a:r>
          </a:p>
        </p:txBody>
      </p:sp>
      <p:sp>
        <p:nvSpPr>
          <p:cNvPr id="7" name="ZoneTexte 6"/>
          <p:cNvSpPr txBox="1"/>
          <p:nvPr/>
        </p:nvSpPr>
        <p:spPr>
          <a:xfrm>
            <a:off x="6799385" y="4987361"/>
            <a:ext cx="1944076" cy="1077218"/>
          </a:xfrm>
          <a:prstGeom prst="rect">
            <a:avLst/>
          </a:prstGeom>
          <a:solidFill>
            <a:srgbClr val="198AC6">
              <a:alpha val="52000"/>
            </a:srgbClr>
          </a:solidFill>
          <a:ln>
            <a:solidFill>
              <a:srgbClr val="198AC6"/>
            </a:solidFill>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fr-BE" sz="1600" i="0" dirty="0">
                <a:solidFill>
                  <a:srgbClr val="002060"/>
                </a:solidFill>
                <a:latin typeface="Times New Roman" charset="0"/>
                <a:cs typeface="Times New Roman" charset="0"/>
              </a:rPr>
              <a:t>Rivas 2016</a:t>
            </a:r>
          </a:p>
          <a:p>
            <a:pPr algn="ctr" eaLnBrk="1" hangingPunct="1">
              <a:defRPr/>
            </a:pPr>
            <a:r>
              <a:rPr lang="fr-BE" sz="1600" dirty="0">
                <a:solidFill>
                  <a:srgbClr val="002060"/>
                </a:solidFill>
                <a:latin typeface="Times New Roman" charset="0"/>
                <a:cs typeface="Times New Roman" charset="0"/>
              </a:rPr>
              <a:t>Van Parys 2014</a:t>
            </a:r>
          </a:p>
          <a:p>
            <a:pPr algn="ctr" eaLnBrk="1" hangingPunct="1">
              <a:defRPr/>
            </a:pPr>
            <a:r>
              <a:rPr lang="fr-BE" sz="1600" i="0" dirty="0">
                <a:solidFill>
                  <a:srgbClr val="002060"/>
                </a:solidFill>
                <a:latin typeface="Times New Roman" charset="0"/>
                <a:cs typeface="Times New Roman" charset="0"/>
              </a:rPr>
              <a:t>Bair-Meritt 2014</a:t>
            </a:r>
          </a:p>
          <a:p>
            <a:pPr algn="ctr" eaLnBrk="1" hangingPunct="1">
              <a:defRPr/>
            </a:pPr>
            <a:r>
              <a:rPr lang="fr-BE" sz="1600" dirty="0">
                <a:solidFill>
                  <a:srgbClr val="002060"/>
                </a:solidFill>
                <a:latin typeface="Times New Roman" charset="0"/>
                <a:cs typeface="Times New Roman" charset="0"/>
              </a:rPr>
              <a:t>Kelly 2013</a:t>
            </a:r>
            <a:endParaRPr lang="fr-BE" sz="1600" i="0" dirty="0">
              <a:solidFill>
                <a:srgbClr val="002060"/>
              </a:solidFill>
              <a:latin typeface="Times New Roman" charset="0"/>
              <a:cs typeface="Times New Roman" charset="0"/>
            </a:endParaRPr>
          </a:p>
        </p:txBody>
      </p:sp>
    </p:spTree>
    <p:extLst>
      <p:ext uri="{BB962C8B-B14F-4D97-AF65-F5344CB8AC3E}">
        <p14:creationId xmlns:p14="http://schemas.microsoft.com/office/powerpoint/2010/main" val="2317653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2 Brochure_fiche_3.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1014" t="25358" r="-31014" b="10391"/>
          <a:stretch/>
        </p:blipFill>
        <p:spPr>
          <a:xfrm>
            <a:off x="-1531171" y="0"/>
            <a:ext cx="12317357" cy="6911999"/>
          </a:xfrm>
        </p:spPr>
      </p:pic>
      <p:sp>
        <p:nvSpPr>
          <p:cNvPr id="3" name="Rectangle 2"/>
          <p:cNvSpPr/>
          <p:nvPr/>
        </p:nvSpPr>
        <p:spPr>
          <a:xfrm>
            <a:off x="299183" y="0"/>
            <a:ext cx="677108" cy="6163091"/>
          </a:xfrm>
          <a:prstGeom prst="rect">
            <a:avLst/>
          </a:prstGeom>
        </p:spPr>
        <p:txBody>
          <a:bodyPr vert="vert270" wrap="square">
            <a:spAutoFit/>
          </a:bodyPr>
          <a:lstStyle/>
          <a:p>
            <a:r>
              <a:rPr lang="fr-BE" sz="3200" b="1" dirty="0">
                <a:solidFill>
                  <a:srgbClr val="85236D"/>
                </a:solidFill>
                <a:latin typeface="Calibri"/>
                <a:ea typeface="ＭＳ Ｐゴシック" charset="0"/>
                <a:cs typeface="Times New Roman" charset="0"/>
              </a:rPr>
              <a:t>Fiche 3 : Escalade de la violence</a:t>
            </a:r>
            <a:endParaRPr lang="fr-FR" sz="3200" dirty="0">
              <a:solidFill>
                <a:srgbClr val="85236D"/>
              </a:solidFill>
              <a:latin typeface="Calibri"/>
            </a:endParaRPr>
          </a:p>
        </p:txBody>
      </p:sp>
    </p:spTree>
    <p:extLst>
      <p:ext uri="{BB962C8B-B14F-4D97-AF65-F5344CB8AC3E}">
        <p14:creationId xmlns:p14="http://schemas.microsoft.com/office/powerpoint/2010/main" val="158694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5" descr="N2 Brochure_fiche_5.pdf"/>
          <p:cNvPicPr>
            <a:picLocks noGrp="1" noChangeAspect="1"/>
          </p:cNvPicPr>
          <p:nvPr/>
        </p:nvPicPr>
        <p:blipFill rotWithShape="1">
          <a:blip r:embed="rId2" cstate="screen">
            <a:extLst>
              <a:ext uri="{28A0092B-C50C-407E-A947-70E740481C1C}">
                <a14:useLocalDpi xmlns:a14="http://schemas.microsoft.com/office/drawing/2010/main"/>
              </a:ext>
            </a:extLst>
          </a:blip>
          <a:srcRect l="-29522" t="23597" r="-29522" b="13499"/>
          <a:stretch/>
        </p:blipFill>
        <p:spPr bwMode="auto">
          <a:xfrm>
            <a:off x="-1321554" y="0"/>
            <a:ext cx="12478090" cy="6983999"/>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465260" y="185616"/>
            <a:ext cx="492443" cy="6321026"/>
          </a:xfrm>
          <a:prstGeom prst="rect">
            <a:avLst/>
          </a:prstGeom>
        </p:spPr>
        <p:txBody>
          <a:bodyPr vert="vert270" wrap="square">
            <a:spAutoFit/>
          </a:bodyPr>
          <a:lstStyle/>
          <a:p>
            <a:r>
              <a:rPr lang="fr-BE" sz="2000" b="1" dirty="0">
                <a:solidFill>
                  <a:srgbClr val="85236D"/>
                </a:solidFill>
                <a:latin typeface="Calibri"/>
                <a:ea typeface="ＭＳ Ｐゴシック" charset="0"/>
                <a:cs typeface="Times New Roman" charset="0"/>
              </a:rPr>
              <a:t>Fiche 5 : Impacts sur la santé de l’enfant de moins de 2 ans</a:t>
            </a:r>
            <a:endParaRPr lang="fr-FR" sz="2000" dirty="0">
              <a:solidFill>
                <a:srgbClr val="85236D"/>
              </a:solidFill>
              <a:latin typeface="Calibri"/>
            </a:endParaRPr>
          </a:p>
        </p:txBody>
      </p:sp>
    </p:spTree>
    <p:extLst>
      <p:ext uri="{BB962C8B-B14F-4D97-AF65-F5344CB8AC3E}">
        <p14:creationId xmlns:p14="http://schemas.microsoft.com/office/powerpoint/2010/main" val="223465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2 Brochure_fiche_7.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5866" t="28887" r="-35866" b="19083"/>
          <a:stretch/>
        </p:blipFill>
        <p:spPr>
          <a:xfrm>
            <a:off x="-3257365" y="-133390"/>
            <a:ext cx="16793418" cy="7199999"/>
          </a:xfrm>
        </p:spPr>
      </p:pic>
      <p:sp>
        <p:nvSpPr>
          <p:cNvPr id="3" name="Rectangle 2"/>
          <p:cNvSpPr/>
          <p:nvPr/>
        </p:nvSpPr>
        <p:spPr>
          <a:xfrm>
            <a:off x="299183" y="127000"/>
            <a:ext cx="630942" cy="6446399"/>
          </a:xfrm>
          <a:prstGeom prst="rect">
            <a:avLst/>
          </a:prstGeom>
        </p:spPr>
        <p:txBody>
          <a:bodyPr vert="vert270" wrap="square">
            <a:spAutoFit/>
          </a:bodyPr>
          <a:lstStyle/>
          <a:p>
            <a:r>
              <a:rPr lang="fr-BE" sz="2900" b="1" dirty="0">
                <a:solidFill>
                  <a:srgbClr val="85236D"/>
                </a:solidFill>
                <a:latin typeface="Calibri"/>
                <a:ea typeface="ＭＳ Ｐゴシック" charset="0"/>
                <a:cs typeface="Times New Roman" charset="0"/>
              </a:rPr>
              <a:t>Fiche 7 : Cercle de personnes-ressources</a:t>
            </a:r>
            <a:endParaRPr lang="fr-FR" sz="2900" dirty="0">
              <a:solidFill>
                <a:srgbClr val="85236D"/>
              </a:solidFill>
              <a:latin typeface="Calibri"/>
            </a:endParaRPr>
          </a:p>
        </p:txBody>
      </p:sp>
    </p:spTree>
    <p:extLst>
      <p:ext uri="{BB962C8B-B14F-4D97-AF65-F5344CB8AC3E}">
        <p14:creationId xmlns:p14="http://schemas.microsoft.com/office/powerpoint/2010/main" val="357699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6"/>
          <p:cNvSpPr>
            <a:spLocks noGrp="1"/>
          </p:cNvSpPr>
          <p:nvPr>
            <p:ph type="ctrTitle"/>
          </p:nvPr>
        </p:nvSpPr>
        <p:spPr>
          <a:xfrm>
            <a:off x="-124736" y="2850135"/>
            <a:ext cx="9162427" cy="1470025"/>
          </a:xfrm>
        </p:spPr>
        <p:txBody>
          <a:bodyPr/>
          <a:lstStyle/>
          <a:p>
            <a:pPr eaLnBrk="1" hangingPunct="1"/>
            <a:r>
              <a:rPr lang="fr-FR" sz="5000" dirty="0">
                <a:solidFill>
                  <a:srgbClr val="198AC6"/>
                </a:solidFill>
                <a:latin typeface="Calibri" charset="0"/>
              </a:rPr>
              <a:t>Merci pour votre attention</a:t>
            </a:r>
          </a:p>
        </p:txBody>
      </p:sp>
      <p:pic>
        <p:nvPicPr>
          <p:cNvPr id="2" name="Image 1" descr="LOGO_DMG_HD_3.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742" y="5268072"/>
            <a:ext cx="515741" cy="515741"/>
          </a:xfrm>
          <a:prstGeom prst="rect">
            <a:avLst/>
          </a:prstGeom>
        </p:spPr>
      </p:pic>
      <p:sp>
        <p:nvSpPr>
          <p:cNvPr id="5" name="Sous-titre 2"/>
          <p:cNvSpPr txBox="1">
            <a:spLocks/>
          </p:cNvSpPr>
          <p:nvPr/>
        </p:nvSpPr>
        <p:spPr bwMode="auto">
          <a:xfrm>
            <a:off x="2475379" y="5004633"/>
            <a:ext cx="6409057" cy="125957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ＭＳ Ｐゴシック" charset="0"/>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ＭＳ Ｐゴシック" charset="0"/>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ＭＳ Ｐゴシック" charset="0"/>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80000"/>
              </a:lnSpc>
              <a:defRPr/>
            </a:pPr>
            <a:r>
              <a:rPr lang="fr-BE" sz="3700" b="1" dirty="0">
                <a:solidFill>
                  <a:srgbClr val="898989"/>
                </a:solidFill>
                <a:latin typeface="Calibri" charset="0"/>
              </a:rPr>
              <a:t>Equipe de recherche – DMG ULB</a:t>
            </a:r>
          </a:p>
          <a:p>
            <a:pPr algn="r">
              <a:lnSpc>
                <a:spcPct val="80000"/>
              </a:lnSpc>
              <a:defRPr/>
            </a:pPr>
            <a:r>
              <a:rPr lang="fr-BE" sz="3700" dirty="0">
                <a:solidFill>
                  <a:srgbClr val="898989"/>
                </a:solidFill>
                <a:latin typeface="Calibri" charset="0"/>
              </a:rPr>
              <a:t>Anne-Marie Offermans, sociologue</a:t>
            </a:r>
          </a:p>
          <a:p>
            <a:pPr algn="r">
              <a:lnSpc>
                <a:spcPct val="80000"/>
              </a:lnSpc>
              <a:defRPr/>
            </a:pPr>
            <a:r>
              <a:rPr lang="fr-BE" sz="3700" dirty="0">
                <a:solidFill>
                  <a:srgbClr val="898989"/>
                </a:solidFill>
                <a:latin typeface="Calibri" charset="0"/>
              </a:rPr>
              <a:t>Nadine Kacenelenbogen, médecin généraliste</a:t>
            </a:r>
          </a:p>
          <a:p>
            <a:pPr algn="r">
              <a:lnSpc>
                <a:spcPct val="80000"/>
              </a:lnSpc>
              <a:defRPr/>
            </a:pPr>
            <a:r>
              <a:rPr lang="fr-BE" sz="3700" dirty="0">
                <a:solidFill>
                  <a:srgbClr val="898989"/>
                </a:solidFill>
                <a:latin typeface="Calibri" charset="0"/>
              </a:rPr>
              <a:t>Michel Roland, médecin généraliste</a:t>
            </a:r>
          </a:p>
          <a:p>
            <a:pPr algn="r">
              <a:lnSpc>
                <a:spcPct val="80000"/>
              </a:lnSpc>
              <a:defRPr/>
            </a:pPr>
            <a:endParaRPr lang="fr-BE" sz="3700" b="1" dirty="0">
              <a:solidFill>
                <a:srgbClr val="898989"/>
              </a:solidFill>
              <a:latin typeface="Calibri" charset="0"/>
            </a:endParaRPr>
          </a:p>
          <a:p>
            <a:pPr algn="r">
              <a:lnSpc>
                <a:spcPct val="80000"/>
              </a:lnSpc>
              <a:defRPr/>
            </a:pPr>
            <a:endParaRPr lang="fr-BE" sz="3700" b="1" dirty="0">
              <a:solidFill>
                <a:srgbClr val="898989"/>
              </a:solidFill>
              <a:latin typeface="Calibri" charset="0"/>
            </a:endParaRPr>
          </a:p>
          <a:p>
            <a:pPr>
              <a:lnSpc>
                <a:spcPct val="80000"/>
              </a:lnSpc>
              <a:defRPr/>
            </a:pPr>
            <a:endParaRPr lang="fr-BE" sz="3700" dirty="0">
              <a:solidFill>
                <a:srgbClr val="898989"/>
              </a:solidFill>
              <a:latin typeface="Calibri" charset="0"/>
            </a:endParaRPr>
          </a:p>
          <a:p>
            <a:pPr>
              <a:lnSpc>
                <a:spcPct val="80000"/>
              </a:lnSpc>
              <a:defRPr/>
            </a:pPr>
            <a:endParaRPr lang="fr-BE" sz="3000" dirty="0">
              <a:solidFill>
                <a:srgbClr val="898989"/>
              </a:solidFill>
              <a:latin typeface="Calibri" charset="0"/>
            </a:endParaRPr>
          </a:p>
        </p:txBody>
      </p:sp>
    </p:spTree>
    <p:extLst>
      <p:ext uri="{BB962C8B-B14F-4D97-AF65-F5344CB8AC3E}">
        <p14:creationId xmlns:p14="http://schemas.microsoft.com/office/powerpoint/2010/main" val="44756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61771" y="135567"/>
            <a:ext cx="8050741" cy="765175"/>
          </a:xfrm>
        </p:spPr>
        <p:txBody>
          <a:bodyPr>
            <a:normAutofit fontScale="90000"/>
          </a:bodyPr>
          <a:lstStyle/>
          <a:p>
            <a:pPr algn="l">
              <a:defRPr/>
            </a:pPr>
            <a:r>
              <a:rPr lang="fr-BE" b="1" dirty="0">
                <a:solidFill>
                  <a:schemeClr val="accent1">
                    <a:lumMod val="75000"/>
                  </a:schemeClr>
                </a:solidFill>
                <a:latin typeface="Times New Roman" charset="0"/>
                <a:cs typeface="Times New Roman" charset="0"/>
              </a:rPr>
              <a:t/>
            </a:r>
            <a:br>
              <a:rPr lang="fr-BE" b="1" dirty="0">
                <a:solidFill>
                  <a:schemeClr val="accent1">
                    <a:lumMod val="75000"/>
                  </a:schemeClr>
                </a:solidFill>
                <a:latin typeface="Times New Roman" charset="0"/>
                <a:cs typeface="Times New Roman" charset="0"/>
              </a:rPr>
            </a:br>
            <a:r>
              <a:rPr lang="fr-BE" b="1" dirty="0">
                <a:solidFill>
                  <a:schemeClr val="accent1">
                    <a:lumMod val="75000"/>
                  </a:schemeClr>
                </a:solidFill>
                <a:latin typeface="Times New Roman" charset="0"/>
                <a:cs typeface="Times New Roman" charset="0"/>
              </a:rPr>
              <a:t/>
            </a:r>
            <a:br>
              <a:rPr lang="fr-BE" b="1" dirty="0">
                <a:solidFill>
                  <a:schemeClr val="accent1">
                    <a:lumMod val="75000"/>
                  </a:schemeClr>
                </a:solidFill>
                <a:latin typeface="Times New Roman" charset="0"/>
                <a:cs typeface="Times New Roman" charset="0"/>
              </a:rPr>
            </a:br>
            <a:endParaRPr lang="fr-BE" sz="3600" b="1" dirty="0">
              <a:solidFill>
                <a:schemeClr val="bg1">
                  <a:lumMod val="50000"/>
                </a:schemeClr>
              </a:solidFill>
              <a:ea typeface="ＭＳ Ｐゴシック" charset="0"/>
              <a:cs typeface="Times New Roman" charset="0"/>
            </a:endParaRPr>
          </a:p>
        </p:txBody>
      </p:sp>
      <p:sp>
        <p:nvSpPr>
          <p:cNvPr id="3" name="Rectangle 2"/>
          <p:cNvSpPr/>
          <p:nvPr/>
        </p:nvSpPr>
        <p:spPr>
          <a:xfrm>
            <a:off x="1137726" y="1723715"/>
            <a:ext cx="677108" cy="2170416"/>
          </a:xfrm>
          <a:prstGeom prst="rect">
            <a:avLst/>
          </a:prstGeom>
        </p:spPr>
        <p:txBody>
          <a:bodyPr vert="vert270" wrap="square">
            <a:spAutoFit/>
          </a:bodyPr>
          <a:lstStyle/>
          <a:p>
            <a:r>
              <a:rPr lang="fr-BE" sz="3200" b="1" dirty="0">
                <a:solidFill>
                  <a:prstClr val="white">
                    <a:lumMod val="50000"/>
                  </a:prstClr>
                </a:solidFill>
                <a:latin typeface="Calibri"/>
                <a:ea typeface="ＭＳ Ｐゴシック" charset="0"/>
                <a:cs typeface="Times New Roman" charset="0"/>
              </a:rPr>
              <a:t>Flow-chart</a:t>
            </a:r>
            <a:endParaRPr lang="fr-FR" sz="3200" dirty="0">
              <a:solidFill>
                <a:prstClr val="black"/>
              </a:solidFill>
              <a:latin typeface="Calibri"/>
            </a:endParaRPr>
          </a:p>
        </p:txBody>
      </p:sp>
      <p:graphicFrame>
        <p:nvGraphicFramePr>
          <p:cNvPr id="10" name="Objet 9"/>
          <p:cNvGraphicFramePr>
            <a:graphicFrameLocks noChangeAspect="1"/>
          </p:cNvGraphicFramePr>
          <p:nvPr>
            <p:extLst>
              <p:ext uri="{D42A27DB-BD31-4B8C-83A1-F6EECF244321}">
                <p14:modId xmlns:p14="http://schemas.microsoft.com/office/powerpoint/2010/main" val="2791920402"/>
              </p:ext>
            </p:extLst>
          </p:nvPr>
        </p:nvGraphicFramePr>
        <p:xfrm>
          <a:off x="2516188" y="804863"/>
          <a:ext cx="5514975" cy="5838825"/>
        </p:xfrm>
        <a:graphic>
          <a:graphicData uri="http://schemas.openxmlformats.org/presentationml/2006/ole">
            <mc:AlternateContent xmlns:mc="http://schemas.openxmlformats.org/markup-compatibility/2006">
              <mc:Choice xmlns:v="urn:schemas-microsoft-com:vml" Requires="v">
                <p:oleObj spid="_x0000_s3095" name="Document" r:id="rId4" imgW="6959600" imgH="7543800" progId="Word.Document.12">
                  <p:embed/>
                </p:oleObj>
              </mc:Choice>
              <mc:Fallback>
                <p:oleObj name="Document" r:id="rId4" imgW="6959600" imgH="7543800" progId="Word.Document.12">
                  <p:embed/>
                  <p:pic>
                    <p:nvPicPr>
                      <p:cNvPr id="0" name=""/>
                      <p:cNvPicPr/>
                      <p:nvPr/>
                    </p:nvPicPr>
                    <p:blipFill>
                      <a:blip r:embed="rId5"/>
                      <a:stretch>
                        <a:fillRect/>
                      </a:stretch>
                    </p:blipFill>
                    <p:spPr>
                      <a:xfrm>
                        <a:off x="2516188" y="804863"/>
                        <a:ext cx="5514975" cy="5838825"/>
                      </a:xfrm>
                      <a:prstGeom prst="rect">
                        <a:avLst/>
                      </a:prstGeom>
                    </p:spPr>
                  </p:pic>
                </p:oleObj>
              </mc:Fallback>
            </mc:AlternateContent>
          </a:graphicData>
        </a:graphic>
      </p:graphicFrame>
      <p:sp>
        <p:nvSpPr>
          <p:cNvPr id="7" name="Bouée 6"/>
          <p:cNvSpPr/>
          <p:nvPr/>
        </p:nvSpPr>
        <p:spPr>
          <a:xfrm>
            <a:off x="2313511" y="6146011"/>
            <a:ext cx="1714939" cy="651403"/>
          </a:xfrm>
          <a:prstGeom prst="donut">
            <a:avLst>
              <a:gd name="adj" fmla="val 5504"/>
            </a:avLst>
          </a:prstGeom>
          <a:solidFill>
            <a:srgbClr val="198AC6"/>
          </a:solidFill>
          <a:ln w="31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11" name="Titre 1"/>
          <p:cNvSpPr txBox="1">
            <a:spLocks/>
          </p:cNvSpPr>
          <p:nvPr/>
        </p:nvSpPr>
        <p:spPr>
          <a:xfrm>
            <a:off x="161771" y="-633"/>
            <a:ext cx="7763911" cy="7651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BE" b="1" dirty="0">
                <a:solidFill>
                  <a:srgbClr val="198AC6"/>
                </a:solidFill>
                <a:cs typeface="Times New Roman" charset="0"/>
              </a:rPr>
              <a:t>II. Principaux résultats</a:t>
            </a:r>
          </a:p>
        </p:txBody>
      </p:sp>
    </p:spTree>
    <p:extLst>
      <p:ext uri="{BB962C8B-B14F-4D97-AF65-F5344CB8AC3E}">
        <p14:creationId xmlns:p14="http://schemas.microsoft.com/office/powerpoint/2010/main" val="337938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oneTexte 12"/>
          <p:cNvSpPr txBox="1">
            <a:spLocks noChangeArrowheads="1"/>
          </p:cNvSpPr>
          <p:nvPr/>
        </p:nvSpPr>
        <p:spPr bwMode="auto">
          <a:xfrm>
            <a:off x="5786438" y="1571625"/>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tx1"/>
                </a:solidFill>
                <a:latin typeface="Arial" charset="0"/>
                <a:ea typeface="ＭＳ Ｐゴシック" charset="0"/>
                <a:cs typeface="ＭＳ Ｐゴシック" charset="0"/>
              </a:defRPr>
            </a:lvl1pPr>
            <a:lvl2pPr marL="742950" indent="-285750" eaLnBrk="0" hangingPunct="0">
              <a:defRPr sz="1400" b="1" i="1">
                <a:solidFill>
                  <a:schemeClr val="tx1"/>
                </a:solidFill>
                <a:latin typeface="Arial" charset="0"/>
                <a:ea typeface="ＭＳ Ｐゴシック" charset="0"/>
              </a:defRPr>
            </a:lvl2pPr>
            <a:lvl3pPr marL="1143000" indent="-228600" eaLnBrk="0" hangingPunct="0">
              <a:defRPr sz="1400" b="1" i="1">
                <a:solidFill>
                  <a:schemeClr val="tx1"/>
                </a:solidFill>
                <a:latin typeface="Arial" charset="0"/>
                <a:ea typeface="ＭＳ Ｐゴシック" charset="0"/>
              </a:defRPr>
            </a:lvl3pPr>
            <a:lvl4pPr marL="1600200" indent="-228600" eaLnBrk="0" hangingPunct="0">
              <a:defRPr sz="1400" b="1" i="1">
                <a:solidFill>
                  <a:schemeClr val="tx1"/>
                </a:solidFill>
                <a:latin typeface="Arial" charset="0"/>
                <a:ea typeface="ＭＳ Ｐゴシック" charset="0"/>
              </a:defRPr>
            </a:lvl4pPr>
            <a:lvl5pPr marL="2057400" indent="-228600" eaLnBrk="0" hangingPunct="0">
              <a:defRPr sz="1400" b="1" i="1">
                <a:solidFill>
                  <a:schemeClr val="tx1"/>
                </a:solidFill>
                <a:latin typeface="Arial" charset="0"/>
                <a:ea typeface="ＭＳ Ｐゴシック" charset="0"/>
              </a:defRPr>
            </a:lvl5pPr>
            <a:lvl6pPr marL="2514600" indent="-228600" eaLnBrk="0" fontAlgn="base" hangingPunct="0">
              <a:spcBef>
                <a:spcPct val="0"/>
              </a:spcBef>
              <a:spcAft>
                <a:spcPct val="0"/>
              </a:spcAft>
              <a:defRPr sz="1400" b="1" i="1">
                <a:solidFill>
                  <a:schemeClr val="tx1"/>
                </a:solidFill>
                <a:latin typeface="Arial" charset="0"/>
                <a:ea typeface="ＭＳ Ｐゴシック" charset="0"/>
              </a:defRPr>
            </a:lvl6pPr>
            <a:lvl7pPr marL="2971800" indent="-228600" eaLnBrk="0" fontAlgn="base" hangingPunct="0">
              <a:spcBef>
                <a:spcPct val="0"/>
              </a:spcBef>
              <a:spcAft>
                <a:spcPct val="0"/>
              </a:spcAft>
              <a:defRPr sz="1400" b="1" i="1">
                <a:solidFill>
                  <a:schemeClr val="tx1"/>
                </a:solidFill>
                <a:latin typeface="Arial" charset="0"/>
                <a:ea typeface="ＭＳ Ｐゴシック" charset="0"/>
              </a:defRPr>
            </a:lvl7pPr>
            <a:lvl8pPr marL="3429000" indent="-228600" eaLnBrk="0" fontAlgn="base" hangingPunct="0">
              <a:spcBef>
                <a:spcPct val="0"/>
              </a:spcBef>
              <a:spcAft>
                <a:spcPct val="0"/>
              </a:spcAft>
              <a:defRPr sz="1400" b="1" i="1">
                <a:solidFill>
                  <a:schemeClr val="tx1"/>
                </a:solidFill>
                <a:latin typeface="Arial" charset="0"/>
                <a:ea typeface="ＭＳ Ｐゴシック" charset="0"/>
              </a:defRPr>
            </a:lvl8pPr>
            <a:lvl9pPr marL="3886200" indent="-228600" eaLnBrk="0" fontAlgn="base" hangingPunct="0">
              <a:spcBef>
                <a:spcPct val="0"/>
              </a:spcBef>
              <a:spcAft>
                <a:spcPct val="0"/>
              </a:spcAft>
              <a:defRPr sz="1400" b="1" i="1">
                <a:solidFill>
                  <a:schemeClr val="tx1"/>
                </a:solidFill>
                <a:latin typeface="Arial" charset="0"/>
                <a:ea typeface="ＭＳ Ｐゴシック" charset="0"/>
              </a:defRPr>
            </a:lvl9pPr>
          </a:lstStyle>
          <a:p>
            <a:pPr eaLnBrk="1" hangingPunct="1"/>
            <a:endParaRPr lang="fr-FR" sz="1800" b="0" i="0">
              <a:latin typeface="Times New Roman" charset="0"/>
              <a:cs typeface="Times New Roman" charset="0"/>
            </a:endParaRPr>
          </a:p>
        </p:txBody>
      </p:sp>
      <p:sp>
        <p:nvSpPr>
          <p:cNvPr id="30722" name="Rectangle 22"/>
          <p:cNvSpPr>
            <a:spLocks noChangeArrowheads="1"/>
          </p:cNvSpPr>
          <p:nvPr/>
        </p:nvSpPr>
        <p:spPr bwMode="auto">
          <a:xfrm>
            <a:off x="3799996" y="228600"/>
            <a:ext cx="22955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BE" sz="3200" b="1" i="0" u="sng" dirty="0">
                <a:solidFill>
                  <a:srgbClr val="198AC6"/>
                </a:solidFill>
                <a:latin typeface="Times New Roman" charset="0"/>
                <a:cs typeface="Times New Roman" charset="0"/>
              </a:rPr>
              <a:t>En Belgique</a:t>
            </a:r>
            <a:endParaRPr lang="fr-FR" sz="2600" b="1" i="0" dirty="0">
              <a:solidFill>
                <a:srgbClr val="198AC6"/>
              </a:solidFill>
              <a:latin typeface="Constantia" charset="0"/>
              <a:sym typeface="Wingdings" charset="0"/>
            </a:endParaRPr>
          </a:p>
        </p:txBody>
      </p:sp>
      <p:sp>
        <p:nvSpPr>
          <p:cNvPr id="270360" name="Rectangle 24"/>
          <p:cNvSpPr>
            <a:spLocks noChangeArrowheads="1"/>
          </p:cNvSpPr>
          <p:nvPr/>
        </p:nvSpPr>
        <p:spPr bwMode="auto">
          <a:xfrm>
            <a:off x="351572" y="228600"/>
            <a:ext cx="2692364"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r>
              <a:rPr lang="fr-CH" sz="4000" b="1" dirty="0">
                <a:solidFill>
                  <a:srgbClr val="66747B"/>
                </a:solidFill>
                <a:effectLst>
                  <a:outerShdw blurRad="38100" dist="38100" dir="2700000" algn="tl">
                    <a:srgbClr val="000000">
                      <a:alpha val="43137"/>
                    </a:srgbClr>
                  </a:outerShdw>
                </a:effectLst>
                <a:latin typeface="Arial" pitchFamily="34" charset="0"/>
                <a:ea typeface="+mj-ea"/>
                <a:cs typeface="Arial" pitchFamily="34" charset="0"/>
              </a:rPr>
              <a:t>- Fréquent</a:t>
            </a:r>
            <a:endParaRPr lang="fr-FR" sz="4000" b="1" dirty="0">
              <a:solidFill>
                <a:srgbClr val="66747B"/>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30724" name="Rectangle 16"/>
          <p:cNvSpPr>
            <a:spLocks noChangeArrowheads="1"/>
          </p:cNvSpPr>
          <p:nvPr/>
        </p:nvSpPr>
        <p:spPr bwMode="auto">
          <a:xfrm>
            <a:off x="-323850" y="3984486"/>
            <a:ext cx="489585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fr-BE" sz="3200" b="1" i="0" u="sng" dirty="0">
                <a:solidFill>
                  <a:srgbClr val="198AC6"/>
                </a:solidFill>
                <a:latin typeface="Times New Roman" charset="0"/>
                <a:cs typeface="Times New Roman" charset="0"/>
              </a:rPr>
              <a:t>Durant la grossesse </a:t>
            </a:r>
          </a:p>
        </p:txBody>
      </p:sp>
      <p:sp>
        <p:nvSpPr>
          <p:cNvPr id="30725" name="ZoneTexte 5"/>
          <p:cNvSpPr txBox="1">
            <a:spLocks noChangeArrowheads="1"/>
          </p:cNvSpPr>
          <p:nvPr/>
        </p:nvSpPr>
        <p:spPr bwMode="auto">
          <a:xfrm>
            <a:off x="109507" y="4721324"/>
            <a:ext cx="7412801" cy="1200328"/>
          </a:xfrm>
          <a:prstGeom prst="rect">
            <a:avLst/>
          </a:prstGeom>
          <a:noFill/>
          <a:ln w="9525">
            <a:solidFill>
              <a:srgbClr val="4F81BD"/>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1400" b="1" i="1">
                <a:solidFill>
                  <a:schemeClr val="tx1"/>
                </a:solidFill>
                <a:latin typeface="Arial" charset="0"/>
                <a:ea typeface="ＭＳ Ｐゴシック" charset="0"/>
                <a:cs typeface="ＭＳ Ｐゴシック" charset="0"/>
              </a:defRPr>
            </a:lvl1pPr>
            <a:lvl2pPr marL="742950" indent="-285750" eaLnBrk="0" hangingPunct="0">
              <a:defRPr sz="1400" b="1" i="1">
                <a:solidFill>
                  <a:schemeClr val="tx1"/>
                </a:solidFill>
                <a:latin typeface="Arial" charset="0"/>
                <a:ea typeface="ＭＳ Ｐゴシック" charset="0"/>
              </a:defRPr>
            </a:lvl2pPr>
            <a:lvl3pPr marL="1143000" indent="-228600" eaLnBrk="0" hangingPunct="0">
              <a:defRPr sz="1400" b="1" i="1">
                <a:solidFill>
                  <a:schemeClr val="tx1"/>
                </a:solidFill>
                <a:latin typeface="Arial" charset="0"/>
                <a:ea typeface="ＭＳ Ｐゴシック" charset="0"/>
              </a:defRPr>
            </a:lvl3pPr>
            <a:lvl4pPr marL="1600200" indent="-228600" eaLnBrk="0" hangingPunct="0">
              <a:defRPr sz="1400" b="1" i="1">
                <a:solidFill>
                  <a:schemeClr val="tx1"/>
                </a:solidFill>
                <a:latin typeface="Arial" charset="0"/>
                <a:ea typeface="ＭＳ Ｐゴシック" charset="0"/>
              </a:defRPr>
            </a:lvl4pPr>
            <a:lvl5pPr marL="2057400" indent="-228600" eaLnBrk="0" hangingPunct="0">
              <a:defRPr sz="1400" b="1" i="1">
                <a:solidFill>
                  <a:schemeClr val="tx1"/>
                </a:solidFill>
                <a:latin typeface="Arial" charset="0"/>
                <a:ea typeface="ＭＳ Ｐゴシック" charset="0"/>
              </a:defRPr>
            </a:lvl5pPr>
            <a:lvl6pPr marL="2514600" indent="-228600" eaLnBrk="0" fontAlgn="base" hangingPunct="0">
              <a:spcBef>
                <a:spcPct val="0"/>
              </a:spcBef>
              <a:spcAft>
                <a:spcPct val="0"/>
              </a:spcAft>
              <a:defRPr sz="1400" b="1" i="1">
                <a:solidFill>
                  <a:schemeClr val="tx1"/>
                </a:solidFill>
                <a:latin typeface="Arial" charset="0"/>
                <a:ea typeface="ＭＳ Ｐゴシック" charset="0"/>
              </a:defRPr>
            </a:lvl6pPr>
            <a:lvl7pPr marL="2971800" indent="-228600" eaLnBrk="0" fontAlgn="base" hangingPunct="0">
              <a:spcBef>
                <a:spcPct val="0"/>
              </a:spcBef>
              <a:spcAft>
                <a:spcPct val="0"/>
              </a:spcAft>
              <a:defRPr sz="1400" b="1" i="1">
                <a:solidFill>
                  <a:schemeClr val="tx1"/>
                </a:solidFill>
                <a:latin typeface="Arial" charset="0"/>
                <a:ea typeface="ＭＳ Ｐゴシック" charset="0"/>
              </a:defRPr>
            </a:lvl7pPr>
            <a:lvl8pPr marL="3429000" indent="-228600" eaLnBrk="0" fontAlgn="base" hangingPunct="0">
              <a:spcBef>
                <a:spcPct val="0"/>
              </a:spcBef>
              <a:spcAft>
                <a:spcPct val="0"/>
              </a:spcAft>
              <a:defRPr sz="1400" b="1" i="1">
                <a:solidFill>
                  <a:schemeClr val="tx1"/>
                </a:solidFill>
                <a:latin typeface="Arial" charset="0"/>
                <a:ea typeface="ＭＳ Ｐゴシック" charset="0"/>
              </a:defRPr>
            </a:lvl8pPr>
            <a:lvl9pPr marL="3886200" indent="-228600" eaLnBrk="0" fontAlgn="base" hangingPunct="0">
              <a:spcBef>
                <a:spcPct val="0"/>
              </a:spcBef>
              <a:spcAft>
                <a:spcPct val="0"/>
              </a:spcAft>
              <a:defRPr sz="1400" b="1" i="1">
                <a:solidFill>
                  <a:schemeClr val="tx1"/>
                </a:solidFill>
                <a:latin typeface="Arial" charset="0"/>
                <a:ea typeface="ＭＳ Ｐゴシック" charset="0"/>
              </a:defRPr>
            </a:lvl9pPr>
          </a:lstStyle>
          <a:p>
            <a:r>
              <a:rPr lang="fr-FR" sz="2000" i="0" dirty="0">
                <a:solidFill>
                  <a:srgbClr val="FFFF00"/>
                </a:solidFill>
                <a:latin typeface="Times New Roman" charset="0"/>
                <a:cs typeface="Times New Roman" charset="0"/>
              </a:rPr>
              <a:t>   </a:t>
            </a:r>
            <a:r>
              <a:rPr lang="fr-FR" sz="2400" i="0" dirty="0">
                <a:latin typeface="Times New Roman" charset="0"/>
                <a:cs typeface="Times New Roman" charset="0"/>
              </a:rPr>
              <a:t>3,1 % victimes de violences physiques et/ou sexuelles </a:t>
            </a:r>
          </a:p>
          <a:p>
            <a:r>
              <a:rPr lang="fr-FR" sz="2400" i="0" dirty="0">
                <a:latin typeface="Times New Roman" charset="0"/>
                <a:cs typeface="Times New Roman" charset="0"/>
              </a:rPr>
              <a:t>   de la part  de leur conjoint</a:t>
            </a:r>
          </a:p>
          <a:p>
            <a:pPr eaLnBrk="1" hangingPunct="1">
              <a:buFont typeface="Wingdings" charset="0"/>
              <a:buNone/>
            </a:pPr>
            <a:r>
              <a:rPr lang="fr-FR" sz="2000" i="0" dirty="0">
                <a:solidFill>
                  <a:srgbClr val="3366FF"/>
                </a:solidFill>
                <a:latin typeface="Times New Roman" charset="0"/>
                <a:cs typeface="Times New Roman" charset="0"/>
              </a:rPr>
              <a:t>   </a:t>
            </a:r>
            <a:r>
              <a:rPr lang="fr-FR" sz="2400" i="0" dirty="0">
                <a:latin typeface="Times New Roman" charset="0"/>
                <a:cs typeface="Times New Roman" charset="0"/>
              </a:rPr>
              <a:t>11 % victimes de violences intrafamiliales </a:t>
            </a:r>
          </a:p>
        </p:txBody>
      </p:sp>
      <p:sp>
        <p:nvSpPr>
          <p:cNvPr id="30726" name="Rectangle 16"/>
          <p:cNvSpPr>
            <a:spLocks noChangeArrowheads="1"/>
          </p:cNvSpPr>
          <p:nvPr/>
        </p:nvSpPr>
        <p:spPr bwMode="auto">
          <a:xfrm>
            <a:off x="136525" y="1125538"/>
            <a:ext cx="5938838"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r-BE" sz="3200" b="1" i="0" u="sng" dirty="0">
                <a:solidFill>
                  <a:srgbClr val="198AC6"/>
                </a:solidFill>
                <a:latin typeface="Times New Roman" charset="0"/>
                <a:cs typeface="Times New Roman" charset="0"/>
              </a:rPr>
              <a:t>Au cours des 12 derniers mois </a:t>
            </a:r>
          </a:p>
          <a:p>
            <a:endParaRPr lang="fr-BE" sz="1000" b="1" dirty="0">
              <a:solidFill>
                <a:srgbClr val="000000"/>
              </a:solidFill>
              <a:latin typeface="Times New Roman" charset="0"/>
              <a:cs typeface="Times New Roman" charset="0"/>
            </a:endParaRPr>
          </a:p>
          <a:p>
            <a:r>
              <a:rPr lang="fr-BE" sz="3200" dirty="0">
                <a:solidFill>
                  <a:srgbClr val="000000"/>
                </a:solidFill>
                <a:latin typeface="Times New Roman" charset="0"/>
                <a:cs typeface="Times New Roman" charset="0"/>
              </a:rPr>
              <a:t>   Violences très graves</a:t>
            </a:r>
            <a:r>
              <a:rPr lang="fr-BE" sz="3200" i="0" dirty="0">
                <a:solidFill>
                  <a:srgbClr val="000000"/>
                </a:solidFill>
                <a:latin typeface="Times New Roman" charset="0"/>
                <a:cs typeface="Times New Roman" charset="0"/>
              </a:rPr>
              <a:t>  </a:t>
            </a:r>
          </a:p>
        </p:txBody>
      </p:sp>
      <p:sp>
        <p:nvSpPr>
          <p:cNvPr id="18" name="ZoneTexte 17"/>
          <p:cNvSpPr txBox="1"/>
          <p:nvPr/>
        </p:nvSpPr>
        <p:spPr>
          <a:xfrm>
            <a:off x="4246078" y="2113900"/>
            <a:ext cx="5176969" cy="1692771"/>
          </a:xfrm>
          <a:prstGeom prst="rect">
            <a:avLst/>
          </a:prstGeom>
          <a:solidFill>
            <a:srgbClr val="002060"/>
          </a:solidFill>
          <a:ln>
            <a:solidFill>
              <a:srgbClr val="FFFF00"/>
            </a:solidFill>
          </a:ln>
          <a:scene3d>
            <a:camera prst="perspectiveContrastingLeftFacing"/>
            <a:lightRig rig="threePt" dir="t"/>
          </a:scene3d>
          <a:sp3d>
            <a:bevelT/>
          </a:sp3d>
        </p:spPr>
        <p:txBody>
          <a:bodyPr>
            <a:spAutoFit/>
          </a:bodyPr>
          <a:lstStyle/>
          <a:p>
            <a:pPr algn="r">
              <a:defRPr/>
            </a:pPr>
            <a:r>
              <a:rPr lang="fr-BE" sz="2600" b="1" dirty="0">
                <a:solidFill>
                  <a:srgbClr val="FFFF00"/>
                </a:solidFill>
                <a:latin typeface="+mn-lt"/>
                <a:ea typeface="+mn-ea"/>
                <a:cs typeface="+mn-cs"/>
                <a:sym typeface="Wingdings" pitchFamily="2" charset="2"/>
              </a:rPr>
              <a:t>Enfants </a:t>
            </a:r>
          </a:p>
          <a:p>
            <a:pPr algn="r">
              <a:defRPr/>
            </a:pPr>
            <a:r>
              <a:rPr lang="fr-BE" sz="2600" dirty="0">
                <a:solidFill>
                  <a:srgbClr val="FFFFFF"/>
                </a:solidFill>
                <a:latin typeface="+mn-lt"/>
                <a:ea typeface="+mn-ea"/>
                <a:cs typeface="+mn-cs"/>
                <a:sym typeface="Wingdings" pitchFamily="2" charset="2"/>
              </a:rPr>
              <a:t>Exposés dans 40%</a:t>
            </a:r>
            <a:r>
              <a:rPr lang="fr-BE" sz="2600" dirty="0">
                <a:latin typeface="+mn-lt"/>
                <a:ea typeface="+mn-ea"/>
                <a:cs typeface="+mn-cs"/>
                <a:sym typeface="Wingdings" pitchFamily="2" charset="2"/>
              </a:rPr>
              <a:t> </a:t>
            </a:r>
            <a:r>
              <a:rPr lang="fr-BE" sz="2600" dirty="0">
                <a:solidFill>
                  <a:srgbClr val="FFFFFF"/>
                </a:solidFill>
                <a:latin typeface="+mn-lt"/>
                <a:ea typeface="+mn-ea"/>
                <a:cs typeface="+mn-cs"/>
                <a:sym typeface="Wingdings" pitchFamily="2" charset="2"/>
              </a:rPr>
              <a:t>des cas </a:t>
            </a:r>
          </a:p>
          <a:p>
            <a:pPr algn="r">
              <a:defRPr/>
            </a:pPr>
            <a:r>
              <a:rPr lang="fr-BE" sz="2600" dirty="0">
                <a:solidFill>
                  <a:srgbClr val="FFFFFF"/>
                </a:solidFill>
                <a:sym typeface="Wingdings" pitchFamily="2" charset="2"/>
              </a:rPr>
              <a:t>Davantage</a:t>
            </a:r>
            <a:r>
              <a:rPr lang="fr-BE" sz="2600" dirty="0">
                <a:solidFill>
                  <a:srgbClr val="FFFFFF"/>
                </a:solidFill>
                <a:latin typeface="+mn-lt"/>
                <a:ea typeface="+mn-ea"/>
                <a:cs typeface="+mn-cs"/>
                <a:sym typeface="Wingdings" pitchFamily="2" charset="2"/>
              </a:rPr>
              <a:t> dans situations graves</a:t>
            </a:r>
            <a:r>
              <a:rPr lang="fr-BE" sz="2600" dirty="0">
                <a:solidFill>
                  <a:srgbClr val="FFFFFF"/>
                </a:solidFill>
                <a:sym typeface="Wingdings" pitchFamily="2" charset="2"/>
              </a:rPr>
              <a:t></a:t>
            </a:r>
          </a:p>
          <a:p>
            <a:pPr algn="r">
              <a:defRPr/>
            </a:pPr>
            <a:r>
              <a:rPr lang="fr-BE" sz="2600" dirty="0">
                <a:solidFill>
                  <a:srgbClr val="FFFFFF"/>
                </a:solidFill>
                <a:latin typeface="+mn-lt"/>
                <a:ea typeface="+mn-ea"/>
                <a:cs typeface="+mn-cs"/>
                <a:sym typeface="Wingdings" pitchFamily="2" charset="2"/>
              </a:rPr>
              <a:t>Victimes dans 10% des cas</a:t>
            </a:r>
            <a:endParaRPr lang="fr-BE" sz="2600" dirty="0">
              <a:solidFill>
                <a:srgbClr val="FFFFFF"/>
              </a:solidFill>
              <a:latin typeface="+mn-lt"/>
              <a:ea typeface="+mn-ea"/>
              <a:cs typeface="+mn-cs"/>
            </a:endParaRPr>
          </a:p>
        </p:txBody>
      </p:sp>
      <p:sp>
        <p:nvSpPr>
          <p:cNvPr id="20" name="Espace réservé du contenu 2"/>
          <p:cNvSpPr txBox="1">
            <a:spLocks/>
          </p:cNvSpPr>
          <p:nvPr/>
        </p:nvSpPr>
        <p:spPr>
          <a:xfrm>
            <a:off x="136525" y="2394403"/>
            <a:ext cx="5406820" cy="167347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dirty="0">
                <a:ea typeface="ＭＳ Ｐゴシック" charset="0"/>
              </a:rPr>
              <a:t>1 femme sur 20 </a:t>
            </a:r>
          </a:p>
          <a:p>
            <a:pPr marL="0" indent="0">
              <a:buNone/>
            </a:pPr>
            <a:r>
              <a:rPr lang="fr-BE" dirty="0">
                <a:ea typeface="ＭＳ Ｐゴシック" charset="0"/>
              </a:rPr>
              <a:t>    âgée de 18 à 75 ans </a:t>
            </a:r>
          </a:p>
          <a:p>
            <a:r>
              <a:rPr lang="fr-BE" dirty="0">
                <a:ea typeface="ＭＳ Ｐゴシック" charset="0"/>
              </a:rPr>
              <a:t>Près de 2 hommes sur 100</a:t>
            </a:r>
            <a:r>
              <a:rPr lang="fr-BE" dirty="0">
                <a:solidFill>
                  <a:srgbClr val="FFFF00"/>
                </a:solidFill>
                <a:ea typeface="ＭＳ Ｐゴシック" charset="0"/>
              </a:rPr>
              <a:t/>
            </a:r>
            <a:br>
              <a:rPr lang="fr-BE" dirty="0">
                <a:solidFill>
                  <a:srgbClr val="FFFF00"/>
                </a:solidFill>
                <a:ea typeface="ＭＳ Ｐゴシック" charset="0"/>
              </a:rPr>
            </a:br>
            <a:endParaRPr lang="fr-BE" sz="2200" dirty="0">
              <a:ea typeface="ＭＳ Ｐゴシック" charset="0"/>
            </a:endParaRPr>
          </a:p>
        </p:txBody>
      </p:sp>
    </p:spTree>
    <p:extLst>
      <p:ext uri="{BB962C8B-B14F-4D97-AF65-F5344CB8AC3E}">
        <p14:creationId xmlns:p14="http://schemas.microsoft.com/office/powerpoint/2010/main" val="63046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0825" y="1222839"/>
            <a:ext cx="5195476" cy="222458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buSzPct val="135000"/>
              <a:buFont typeface="Times" charset="0"/>
              <a:buChar char="•"/>
              <a:defRPr/>
            </a:pPr>
            <a:r>
              <a:rPr lang="fr-BE" sz="2800" i="0" dirty="0">
                <a:solidFill>
                  <a:schemeClr val="bg1"/>
                </a:solidFill>
                <a:latin typeface="Times New Roman" charset="0"/>
                <a:cs typeface="Times New Roman" charset="0"/>
                <a:sym typeface="Wingdings" charset="0"/>
              </a:rPr>
              <a:t> </a:t>
            </a:r>
            <a:r>
              <a:rPr lang="fr-BE" sz="2800" dirty="0">
                <a:solidFill>
                  <a:schemeClr val="bg1"/>
                </a:solidFill>
                <a:latin typeface="Times New Roman" charset="0"/>
                <a:cs typeface="Times New Roman" charset="0"/>
                <a:sym typeface="Wingdings" charset="0"/>
              </a:rPr>
              <a:t>D</a:t>
            </a:r>
            <a:r>
              <a:rPr lang="fr-BE" sz="2800" i="0" dirty="0">
                <a:solidFill>
                  <a:schemeClr val="bg1"/>
                </a:solidFill>
                <a:latin typeface="Times New Roman" charset="0"/>
                <a:cs typeface="Times New Roman" charset="0"/>
                <a:sym typeface="Wingdings" charset="0"/>
              </a:rPr>
              <a:t>épression </a:t>
            </a:r>
          </a:p>
          <a:p>
            <a:pPr eaLnBrk="1" hangingPunct="1">
              <a:buSzPct val="135000"/>
              <a:buFont typeface="Times" charset="0"/>
              <a:buChar char="•"/>
              <a:defRPr/>
            </a:pPr>
            <a:r>
              <a:rPr lang="fr-BE" sz="2800" i="0" dirty="0">
                <a:solidFill>
                  <a:schemeClr val="bg1"/>
                </a:solidFill>
                <a:latin typeface="Times New Roman" charset="0"/>
                <a:cs typeface="Times New Roman" charset="0"/>
                <a:sym typeface="Wingdings" charset="0"/>
              </a:rPr>
              <a:t> Tentatives de suicide</a:t>
            </a:r>
          </a:p>
          <a:p>
            <a:pPr eaLnBrk="1" hangingPunct="1">
              <a:buSzPct val="135000"/>
              <a:buFont typeface="Times" charset="0"/>
              <a:buChar char="•"/>
              <a:defRPr/>
            </a:pPr>
            <a:r>
              <a:rPr lang="fr-BE" sz="2800" i="0" dirty="0">
                <a:solidFill>
                  <a:schemeClr val="bg1"/>
                </a:solidFill>
                <a:latin typeface="Times New Roman" charset="0"/>
                <a:cs typeface="Times New Roman" charset="0"/>
                <a:sym typeface="Wingdings" charset="0"/>
              </a:rPr>
              <a:t> Anxiété et </a:t>
            </a:r>
            <a:r>
              <a:rPr lang="fr-BE" sz="2800" i="0" dirty="0">
                <a:solidFill>
                  <a:schemeClr val="bg1"/>
                </a:solidFill>
                <a:latin typeface="Times New Roman" charset="0"/>
                <a:cs typeface="Times New Roman" charset="0"/>
              </a:rPr>
              <a:t>PTSD </a:t>
            </a:r>
          </a:p>
          <a:p>
            <a:pPr eaLnBrk="1" hangingPunct="1">
              <a:buSzPct val="135000"/>
              <a:buFont typeface="Times" charset="0"/>
              <a:buChar char="•"/>
              <a:defRPr/>
            </a:pPr>
            <a:r>
              <a:rPr lang="fr-BE" sz="2800" dirty="0">
                <a:solidFill>
                  <a:schemeClr val="bg1"/>
                </a:solidFill>
                <a:latin typeface="Times New Roman" charset="0"/>
                <a:cs typeface="Times New Roman" charset="0"/>
              </a:rPr>
              <a:t> D</a:t>
            </a:r>
            <a:r>
              <a:rPr lang="fr-BE" sz="2800" i="0" dirty="0">
                <a:solidFill>
                  <a:schemeClr val="bg1"/>
                </a:solidFill>
                <a:latin typeface="Times New Roman" charset="0"/>
                <a:cs typeface="Times New Roman" charset="0"/>
              </a:rPr>
              <a:t>épression post-parturm</a:t>
            </a:r>
          </a:p>
          <a:p>
            <a:pPr eaLnBrk="1" hangingPunct="1">
              <a:buSzPct val="135000"/>
              <a:buFont typeface="Times" charset="0"/>
              <a:buChar char="•"/>
              <a:defRPr/>
            </a:pPr>
            <a:r>
              <a:rPr lang="fr-BE" sz="2800" i="0" dirty="0">
                <a:solidFill>
                  <a:schemeClr val="bg1"/>
                </a:solidFill>
                <a:latin typeface="Times New Roman" charset="0"/>
                <a:cs typeface="Times New Roman" charset="0"/>
              </a:rPr>
              <a:t> Addictions</a:t>
            </a:r>
            <a:endParaRPr lang="fr-FR" sz="2800" i="0" dirty="0">
              <a:solidFill>
                <a:schemeClr val="bg1"/>
              </a:solidFill>
              <a:latin typeface="Times New Roman" charset="0"/>
              <a:cs typeface="Times New Roman" charset="0"/>
            </a:endParaRPr>
          </a:p>
        </p:txBody>
      </p:sp>
      <p:sp>
        <p:nvSpPr>
          <p:cNvPr id="25604" name="Espace réservé du numéro de diapositive 6"/>
          <p:cNvSpPr txBox="1">
            <a:spLocks noGrp="1"/>
          </p:cNvSpPr>
          <p:nvPr/>
        </p:nvSpPr>
        <p:spPr bwMode="auto">
          <a:xfrm>
            <a:off x="7924800" y="6356350"/>
            <a:ext cx="7620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eaLnBrk="0" hangingPunct="0">
              <a:defRPr sz="1400" b="1" i="1">
                <a:solidFill>
                  <a:schemeClr val="tx1"/>
                </a:solidFill>
                <a:latin typeface="Arial" charset="0"/>
                <a:ea typeface="ＭＳ Ｐゴシック" charset="0"/>
                <a:cs typeface="ＭＳ Ｐゴシック" charset="0"/>
              </a:defRPr>
            </a:lvl1pPr>
            <a:lvl2pPr marL="742950" indent="-285750" eaLnBrk="0" hangingPunct="0">
              <a:defRPr sz="1400" b="1" i="1">
                <a:solidFill>
                  <a:schemeClr val="tx1"/>
                </a:solidFill>
                <a:latin typeface="Arial" charset="0"/>
                <a:ea typeface="ＭＳ Ｐゴシック" charset="0"/>
              </a:defRPr>
            </a:lvl2pPr>
            <a:lvl3pPr marL="1143000" indent="-228600" eaLnBrk="0" hangingPunct="0">
              <a:defRPr sz="1400" b="1" i="1">
                <a:solidFill>
                  <a:schemeClr val="tx1"/>
                </a:solidFill>
                <a:latin typeface="Arial" charset="0"/>
                <a:ea typeface="ＭＳ Ｐゴシック" charset="0"/>
              </a:defRPr>
            </a:lvl3pPr>
            <a:lvl4pPr marL="1600200" indent="-228600" eaLnBrk="0" hangingPunct="0">
              <a:defRPr sz="1400" b="1" i="1">
                <a:solidFill>
                  <a:schemeClr val="tx1"/>
                </a:solidFill>
                <a:latin typeface="Arial" charset="0"/>
                <a:ea typeface="ＭＳ Ｐゴシック" charset="0"/>
              </a:defRPr>
            </a:lvl4pPr>
            <a:lvl5pPr marL="2057400" indent="-228600" eaLnBrk="0" hangingPunct="0">
              <a:defRPr sz="1400" b="1" i="1">
                <a:solidFill>
                  <a:schemeClr val="tx1"/>
                </a:solidFill>
                <a:latin typeface="Arial" charset="0"/>
                <a:ea typeface="ＭＳ Ｐゴシック" charset="0"/>
              </a:defRPr>
            </a:lvl5pPr>
            <a:lvl6pPr marL="2514600" indent="-228600" eaLnBrk="0" fontAlgn="base" hangingPunct="0">
              <a:spcBef>
                <a:spcPct val="0"/>
              </a:spcBef>
              <a:spcAft>
                <a:spcPct val="0"/>
              </a:spcAft>
              <a:defRPr sz="1400" b="1" i="1">
                <a:solidFill>
                  <a:schemeClr val="tx1"/>
                </a:solidFill>
                <a:latin typeface="Arial" charset="0"/>
                <a:ea typeface="ＭＳ Ｐゴシック" charset="0"/>
              </a:defRPr>
            </a:lvl6pPr>
            <a:lvl7pPr marL="2971800" indent="-228600" eaLnBrk="0" fontAlgn="base" hangingPunct="0">
              <a:spcBef>
                <a:spcPct val="0"/>
              </a:spcBef>
              <a:spcAft>
                <a:spcPct val="0"/>
              </a:spcAft>
              <a:defRPr sz="1400" b="1" i="1">
                <a:solidFill>
                  <a:schemeClr val="tx1"/>
                </a:solidFill>
                <a:latin typeface="Arial" charset="0"/>
                <a:ea typeface="ＭＳ Ｐゴシック" charset="0"/>
              </a:defRPr>
            </a:lvl7pPr>
            <a:lvl8pPr marL="3429000" indent="-228600" eaLnBrk="0" fontAlgn="base" hangingPunct="0">
              <a:spcBef>
                <a:spcPct val="0"/>
              </a:spcBef>
              <a:spcAft>
                <a:spcPct val="0"/>
              </a:spcAft>
              <a:defRPr sz="1400" b="1" i="1">
                <a:solidFill>
                  <a:schemeClr val="tx1"/>
                </a:solidFill>
                <a:latin typeface="Arial" charset="0"/>
                <a:ea typeface="ＭＳ Ｐゴシック" charset="0"/>
              </a:defRPr>
            </a:lvl8pPr>
            <a:lvl9pPr marL="3886200" indent="-228600" eaLnBrk="0" fontAlgn="base" hangingPunct="0">
              <a:spcBef>
                <a:spcPct val="0"/>
              </a:spcBef>
              <a:spcAft>
                <a:spcPct val="0"/>
              </a:spcAft>
              <a:defRPr sz="1400" b="1" i="1">
                <a:solidFill>
                  <a:schemeClr val="tx1"/>
                </a:solidFill>
                <a:latin typeface="Arial" charset="0"/>
                <a:ea typeface="ＭＳ Ｐゴシック" charset="0"/>
              </a:defRPr>
            </a:lvl9pPr>
          </a:lstStyle>
          <a:p>
            <a:pPr algn="r" eaLnBrk="1" hangingPunct="1"/>
            <a:fld id="{914E8AD3-3EFF-9649-BC6B-0B52E8C2858A}" type="slidenum">
              <a:rPr lang="fr-FR" sz="1200" b="0" i="0">
                <a:solidFill>
                  <a:srgbClr val="56E8D0"/>
                </a:solidFill>
                <a:latin typeface="Times New Roman" charset="0"/>
                <a:cs typeface="Times New Roman" charset="0"/>
              </a:rPr>
              <a:pPr algn="r" eaLnBrk="1" hangingPunct="1"/>
              <a:t>5</a:t>
            </a:fld>
            <a:endParaRPr lang="fr-FR" sz="1200" b="0" i="0">
              <a:solidFill>
                <a:srgbClr val="56E8D0"/>
              </a:solidFill>
              <a:latin typeface="Times New Roman" charset="0"/>
              <a:cs typeface="Times New Roman" charset="0"/>
            </a:endParaRPr>
          </a:p>
        </p:txBody>
      </p:sp>
      <p:sp>
        <p:nvSpPr>
          <p:cNvPr id="25605" name="ZoneTexte 12"/>
          <p:cNvSpPr txBox="1">
            <a:spLocks noChangeArrowheads="1"/>
          </p:cNvSpPr>
          <p:nvPr/>
        </p:nvSpPr>
        <p:spPr bwMode="auto">
          <a:xfrm>
            <a:off x="5786438" y="1571625"/>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tx1"/>
                </a:solidFill>
                <a:latin typeface="Arial" charset="0"/>
                <a:ea typeface="ＭＳ Ｐゴシック" charset="0"/>
                <a:cs typeface="ＭＳ Ｐゴシック" charset="0"/>
              </a:defRPr>
            </a:lvl1pPr>
            <a:lvl2pPr marL="742950" indent="-285750" eaLnBrk="0" hangingPunct="0">
              <a:defRPr sz="1400" b="1" i="1">
                <a:solidFill>
                  <a:schemeClr val="tx1"/>
                </a:solidFill>
                <a:latin typeface="Arial" charset="0"/>
                <a:ea typeface="ＭＳ Ｐゴシック" charset="0"/>
              </a:defRPr>
            </a:lvl2pPr>
            <a:lvl3pPr marL="1143000" indent="-228600" eaLnBrk="0" hangingPunct="0">
              <a:defRPr sz="1400" b="1" i="1">
                <a:solidFill>
                  <a:schemeClr val="tx1"/>
                </a:solidFill>
                <a:latin typeface="Arial" charset="0"/>
                <a:ea typeface="ＭＳ Ｐゴシック" charset="0"/>
              </a:defRPr>
            </a:lvl3pPr>
            <a:lvl4pPr marL="1600200" indent="-228600" eaLnBrk="0" hangingPunct="0">
              <a:defRPr sz="1400" b="1" i="1">
                <a:solidFill>
                  <a:schemeClr val="tx1"/>
                </a:solidFill>
                <a:latin typeface="Arial" charset="0"/>
                <a:ea typeface="ＭＳ Ｐゴシック" charset="0"/>
              </a:defRPr>
            </a:lvl4pPr>
            <a:lvl5pPr marL="2057400" indent="-228600" eaLnBrk="0" hangingPunct="0">
              <a:defRPr sz="1400" b="1" i="1">
                <a:solidFill>
                  <a:schemeClr val="tx1"/>
                </a:solidFill>
                <a:latin typeface="Arial" charset="0"/>
                <a:ea typeface="ＭＳ Ｐゴシック" charset="0"/>
              </a:defRPr>
            </a:lvl5pPr>
            <a:lvl6pPr marL="2514600" indent="-228600" eaLnBrk="0" fontAlgn="base" hangingPunct="0">
              <a:spcBef>
                <a:spcPct val="0"/>
              </a:spcBef>
              <a:spcAft>
                <a:spcPct val="0"/>
              </a:spcAft>
              <a:defRPr sz="1400" b="1" i="1">
                <a:solidFill>
                  <a:schemeClr val="tx1"/>
                </a:solidFill>
                <a:latin typeface="Arial" charset="0"/>
                <a:ea typeface="ＭＳ Ｐゴシック" charset="0"/>
              </a:defRPr>
            </a:lvl6pPr>
            <a:lvl7pPr marL="2971800" indent="-228600" eaLnBrk="0" fontAlgn="base" hangingPunct="0">
              <a:spcBef>
                <a:spcPct val="0"/>
              </a:spcBef>
              <a:spcAft>
                <a:spcPct val="0"/>
              </a:spcAft>
              <a:defRPr sz="1400" b="1" i="1">
                <a:solidFill>
                  <a:schemeClr val="tx1"/>
                </a:solidFill>
                <a:latin typeface="Arial" charset="0"/>
                <a:ea typeface="ＭＳ Ｐゴシック" charset="0"/>
              </a:defRPr>
            </a:lvl7pPr>
            <a:lvl8pPr marL="3429000" indent="-228600" eaLnBrk="0" fontAlgn="base" hangingPunct="0">
              <a:spcBef>
                <a:spcPct val="0"/>
              </a:spcBef>
              <a:spcAft>
                <a:spcPct val="0"/>
              </a:spcAft>
              <a:defRPr sz="1400" b="1" i="1">
                <a:solidFill>
                  <a:schemeClr val="tx1"/>
                </a:solidFill>
                <a:latin typeface="Arial" charset="0"/>
                <a:ea typeface="ＭＳ Ｐゴシック" charset="0"/>
              </a:defRPr>
            </a:lvl8pPr>
            <a:lvl9pPr marL="3886200" indent="-228600" eaLnBrk="0" fontAlgn="base" hangingPunct="0">
              <a:spcBef>
                <a:spcPct val="0"/>
              </a:spcBef>
              <a:spcAft>
                <a:spcPct val="0"/>
              </a:spcAft>
              <a:defRPr sz="1400" b="1" i="1">
                <a:solidFill>
                  <a:schemeClr val="tx1"/>
                </a:solidFill>
                <a:latin typeface="Arial" charset="0"/>
                <a:ea typeface="ＭＳ Ｐゴシック" charset="0"/>
              </a:defRPr>
            </a:lvl9pPr>
          </a:lstStyle>
          <a:p>
            <a:pPr eaLnBrk="1" hangingPunct="1"/>
            <a:endParaRPr lang="fr-FR" sz="1800" b="0" i="0">
              <a:latin typeface="Times New Roman" charset="0"/>
              <a:cs typeface="Times New Roman" charset="0"/>
            </a:endParaRPr>
          </a:p>
        </p:txBody>
      </p:sp>
      <p:sp>
        <p:nvSpPr>
          <p:cNvPr id="31749" name="ZoneTexte 10"/>
          <p:cNvSpPr txBox="1">
            <a:spLocks noChangeAspect="1" noChangeArrowheads="1"/>
          </p:cNvSpPr>
          <p:nvPr/>
        </p:nvSpPr>
        <p:spPr bwMode="auto">
          <a:xfrm rot="7646" flipH="1">
            <a:off x="4305732" y="1576973"/>
            <a:ext cx="4811404" cy="1945369"/>
          </a:xfrm>
          <a:prstGeom prst="rect">
            <a:avLst/>
          </a:prstGeom>
          <a:solidFill>
            <a:schemeClr val="tx2"/>
          </a:solidFill>
          <a:ln w="9525">
            <a:solidFill>
              <a:srgbClr val="FFFF00"/>
            </a:solidFill>
            <a:miter lim="800000"/>
            <a:headEnd/>
            <a:tailEnd/>
          </a:ln>
          <a:scene3d>
            <a:camera prst="perspectiveContrastingLeftFacing"/>
            <a:lightRig rig="threePt" dir="t"/>
          </a:scene3d>
        </p:spPr>
        <p:txBody>
          <a:bodyPr wrap="none"/>
          <a:lstStyle/>
          <a:p>
            <a:pPr eaLnBrk="0" hangingPunct="0">
              <a:defRPr/>
            </a:pPr>
            <a:r>
              <a:rPr lang="fr-CH" sz="2400" dirty="0">
                <a:solidFill>
                  <a:schemeClr val="bg1"/>
                </a:solidFill>
                <a:latin typeface="Times New Roman" pitchFamily="18" charset="0"/>
                <a:cs typeface="Times New Roman" pitchFamily="18" charset="0"/>
              </a:rPr>
              <a:t>Lésions traumatiques</a:t>
            </a:r>
            <a:r>
              <a:rPr lang="fr-CH" sz="2400" i="0" dirty="0">
                <a:solidFill>
                  <a:schemeClr val="bg1"/>
                </a:solidFill>
                <a:latin typeface="Times New Roman" pitchFamily="18" charset="0"/>
                <a:ea typeface="+mn-ea"/>
                <a:cs typeface="Times New Roman" pitchFamily="18" charset="0"/>
              </a:rPr>
              <a:t> </a:t>
            </a:r>
          </a:p>
          <a:p>
            <a:pPr eaLnBrk="0" hangingPunct="0">
              <a:defRPr/>
            </a:pPr>
            <a:r>
              <a:rPr lang="fr-CH" sz="2400" dirty="0">
                <a:solidFill>
                  <a:schemeClr val="bg1"/>
                </a:solidFill>
                <a:latin typeface="Times New Roman" pitchFamily="18" charset="0"/>
                <a:cs typeface="Times New Roman" pitchFamily="18" charset="0"/>
              </a:rPr>
              <a:t>Troubles psychosomatiques </a:t>
            </a:r>
          </a:p>
          <a:p>
            <a:pPr eaLnBrk="0" hangingPunct="0">
              <a:defRPr/>
            </a:pPr>
            <a:r>
              <a:rPr lang="fr-CH" sz="2400" dirty="0">
                <a:solidFill>
                  <a:schemeClr val="bg1"/>
                </a:solidFill>
                <a:latin typeface="Times New Roman" pitchFamily="18" charset="0"/>
                <a:cs typeface="Times New Roman" pitchFamily="18" charset="0"/>
              </a:rPr>
              <a:t>(sommeil, alimentation</a:t>
            </a:r>
            <a:r>
              <a:rPr lang="mr-IN" sz="2400" dirty="0">
                <a:solidFill>
                  <a:schemeClr val="bg1"/>
                </a:solidFill>
                <a:latin typeface="Times New Roman" pitchFamily="18" charset="0"/>
                <a:cs typeface="Times New Roman" pitchFamily="18" charset="0"/>
              </a:rPr>
              <a:t>…</a:t>
            </a:r>
            <a:r>
              <a:rPr lang="nl-BE" sz="2400" dirty="0">
                <a:solidFill>
                  <a:schemeClr val="bg1"/>
                </a:solidFill>
                <a:latin typeface="Times New Roman" pitchFamily="18" charset="0"/>
                <a:cs typeface="Times New Roman" pitchFamily="18" charset="0"/>
              </a:rPr>
              <a:t>)</a:t>
            </a:r>
            <a:endParaRPr lang="fr-CH" sz="2400" dirty="0">
              <a:solidFill>
                <a:schemeClr val="bg1"/>
              </a:solidFill>
              <a:latin typeface="Times New Roman" pitchFamily="18" charset="0"/>
              <a:cs typeface="Times New Roman" pitchFamily="18" charset="0"/>
            </a:endParaRPr>
          </a:p>
          <a:p>
            <a:pPr eaLnBrk="0" hangingPunct="0">
              <a:defRPr/>
            </a:pPr>
            <a:r>
              <a:rPr lang="fr-CH" sz="2400" dirty="0">
                <a:solidFill>
                  <a:schemeClr val="bg1"/>
                </a:solidFill>
                <a:latin typeface="Times New Roman" pitchFamily="18" charset="0"/>
                <a:cs typeface="Times New Roman" pitchFamily="18" charset="0"/>
              </a:rPr>
              <a:t>Douleurs chroniques</a:t>
            </a:r>
          </a:p>
          <a:p>
            <a:pPr eaLnBrk="0" hangingPunct="0">
              <a:defRPr/>
            </a:pPr>
            <a:r>
              <a:rPr lang="fr-CH" sz="2400" i="0" dirty="0">
                <a:solidFill>
                  <a:schemeClr val="bg1"/>
                </a:solidFill>
                <a:latin typeface="Times New Roman" pitchFamily="18" charset="0"/>
                <a:ea typeface="+mn-ea"/>
                <a:cs typeface="Times New Roman" pitchFamily="18" charset="0"/>
              </a:rPr>
              <a:t>Invalidité</a:t>
            </a:r>
            <a:r>
              <a:rPr lang="mr-IN" sz="2400" i="0" dirty="0">
                <a:solidFill>
                  <a:schemeClr val="bg1"/>
                </a:solidFill>
                <a:latin typeface="Times New Roman" pitchFamily="18" charset="0"/>
                <a:ea typeface="+mn-ea"/>
                <a:cs typeface="Times New Roman" pitchFamily="18" charset="0"/>
              </a:rPr>
              <a:t>…</a:t>
            </a:r>
            <a:r>
              <a:rPr lang="fr-CH" sz="2400" i="0" dirty="0">
                <a:solidFill>
                  <a:schemeClr val="bg1"/>
                </a:solidFill>
                <a:latin typeface="Times New Roman" pitchFamily="18" charset="0"/>
                <a:ea typeface="+mn-ea"/>
                <a:cs typeface="Times New Roman" pitchFamily="18" charset="0"/>
              </a:rPr>
              <a:t>Homicide</a:t>
            </a:r>
            <a:r>
              <a:rPr lang="fr-CH" sz="1700" b="0" i="0" dirty="0">
                <a:solidFill>
                  <a:schemeClr val="bg1"/>
                </a:solidFill>
                <a:latin typeface="Constantia" pitchFamily="18" charset="0"/>
                <a:ea typeface="+mn-ea"/>
                <a:cs typeface="Times" pitchFamily="-96" charset="0"/>
              </a:rPr>
              <a:t> </a:t>
            </a:r>
          </a:p>
        </p:txBody>
      </p:sp>
      <p:sp>
        <p:nvSpPr>
          <p:cNvPr id="25610" name="ZoneTexte 10"/>
          <p:cNvSpPr txBox="1">
            <a:spLocks noChangeArrowheads="1"/>
          </p:cNvSpPr>
          <p:nvPr/>
        </p:nvSpPr>
        <p:spPr bwMode="auto">
          <a:xfrm>
            <a:off x="250825" y="3661343"/>
            <a:ext cx="5051533" cy="830997"/>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1400" b="1" i="1">
                <a:solidFill>
                  <a:schemeClr val="tx1"/>
                </a:solidFill>
                <a:latin typeface="Arial" charset="0"/>
                <a:ea typeface="ＭＳ Ｐゴシック" charset="0"/>
                <a:cs typeface="ＭＳ Ｐゴシック" charset="0"/>
              </a:defRPr>
            </a:lvl1pPr>
            <a:lvl2pPr marL="742950" indent="-285750" eaLnBrk="0" hangingPunct="0">
              <a:defRPr sz="1400" b="1" i="1">
                <a:solidFill>
                  <a:schemeClr val="tx1"/>
                </a:solidFill>
                <a:latin typeface="Arial" charset="0"/>
                <a:ea typeface="ＭＳ Ｐゴシック" charset="0"/>
              </a:defRPr>
            </a:lvl2pPr>
            <a:lvl3pPr marL="1143000" indent="-228600" eaLnBrk="0" hangingPunct="0">
              <a:defRPr sz="1400" b="1" i="1">
                <a:solidFill>
                  <a:schemeClr val="tx1"/>
                </a:solidFill>
                <a:latin typeface="Arial" charset="0"/>
                <a:ea typeface="ＭＳ Ｐゴシック" charset="0"/>
              </a:defRPr>
            </a:lvl3pPr>
            <a:lvl4pPr marL="1600200" indent="-228600" eaLnBrk="0" hangingPunct="0">
              <a:defRPr sz="1400" b="1" i="1">
                <a:solidFill>
                  <a:schemeClr val="tx1"/>
                </a:solidFill>
                <a:latin typeface="Arial" charset="0"/>
                <a:ea typeface="ＭＳ Ｐゴシック" charset="0"/>
              </a:defRPr>
            </a:lvl4pPr>
            <a:lvl5pPr marL="2057400" indent="-228600" eaLnBrk="0" hangingPunct="0">
              <a:defRPr sz="1400" b="1" i="1">
                <a:solidFill>
                  <a:schemeClr val="tx1"/>
                </a:solidFill>
                <a:latin typeface="Arial" charset="0"/>
                <a:ea typeface="ＭＳ Ｐゴシック" charset="0"/>
              </a:defRPr>
            </a:lvl5pPr>
            <a:lvl6pPr marL="2514600" indent="-228600" eaLnBrk="0" fontAlgn="base" hangingPunct="0">
              <a:spcBef>
                <a:spcPct val="0"/>
              </a:spcBef>
              <a:spcAft>
                <a:spcPct val="0"/>
              </a:spcAft>
              <a:defRPr sz="1400" b="1" i="1">
                <a:solidFill>
                  <a:schemeClr val="tx1"/>
                </a:solidFill>
                <a:latin typeface="Arial" charset="0"/>
                <a:ea typeface="ＭＳ Ｐゴシック" charset="0"/>
              </a:defRPr>
            </a:lvl6pPr>
            <a:lvl7pPr marL="2971800" indent="-228600" eaLnBrk="0" fontAlgn="base" hangingPunct="0">
              <a:spcBef>
                <a:spcPct val="0"/>
              </a:spcBef>
              <a:spcAft>
                <a:spcPct val="0"/>
              </a:spcAft>
              <a:defRPr sz="1400" b="1" i="1">
                <a:solidFill>
                  <a:schemeClr val="tx1"/>
                </a:solidFill>
                <a:latin typeface="Arial" charset="0"/>
                <a:ea typeface="ＭＳ Ｐゴシック" charset="0"/>
              </a:defRPr>
            </a:lvl7pPr>
            <a:lvl8pPr marL="3429000" indent="-228600" eaLnBrk="0" fontAlgn="base" hangingPunct="0">
              <a:spcBef>
                <a:spcPct val="0"/>
              </a:spcBef>
              <a:spcAft>
                <a:spcPct val="0"/>
              </a:spcAft>
              <a:defRPr sz="1400" b="1" i="1">
                <a:solidFill>
                  <a:schemeClr val="tx1"/>
                </a:solidFill>
                <a:latin typeface="Arial" charset="0"/>
                <a:ea typeface="ＭＳ Ｐゴシック" charset="0"/>
              </a:defRPr>
            </a:lvl8pPr>
            <a:lvl9pPr marL="3886200" indent="-228600" eaLnBrk="0" fontAlgn="base" hangingPunct="0">
              <a:spcBef>
                <a:spcPct val="0"/>
              </a:spcBef>
              <a:spcAft>
                <a:spcPct val="0"/>
              </a:spcAft>
              <a:defRPr sz="1400" b="1" i="1">
                <a:solidFill>
                  <a:schemeClr val="tx1"/>
                </a:solidFill>
                <a:latin typeface="Arial" charset="0"/>
                <a:ea typeface="ＭＳ Ｐゴシック" charset="0"/>
              </a:defRPr>
            </a:lvl9pPr>
          </a:lstStyle>
          <a:p>
            <a:pPr eaLnBrk="1" hangingPunct="1"/>
            <a:r>
              <a:rPr lang="fr-BE" sz="2400" i="0" dirty="0">
                <a:latin typeface="Times New Roman" charset="0"/>
                <a:cs typeface="Times New Roman" charset="0"/>
              </a:rPr>
              <a:t>Grossesses non désirées, avortements</a:t>
            </a:r>
          </a:p>
          <a:p>
            <a:pPr eaLnBrk="1" hangingPunct="1"/>
            <a:r>
              <a:rPr lang="fr-BE" sz="2400" i="0" dirty="0">
                <a:latin typeface="Times New Roman" charset="0"/>
                <a:cs typeface="Times New Roman" charset="0"/>
              </a:rPr>
              <a:t>Problèmes gynéco/obstétricaux</a:t>
            </a:r>
            <a:endParaRPr lang="fr-FR" sz="2400" i="0" dirty="0">
              <a:latin typeface="Times New Roman" charset="0"/>
              <a:cs typeface="Times New Roman" charset="0"/>
            </a:endParaRPr>
          </a:p>
        </p:txBody>
      </p:sp>
      <p:sp>
        <p:nvSpPr>
          <p:cNvPr id="2" name="ZoneTexte 11"/>
          <p:cNvSpPr txBox="1"/>
          <p:nvPr/>
        </p:nvSpPr>
        <p:spPr>
          <a:xfrm>
            <a:off x="4314051" y="4293096"/>
            <a:ext cx="4829949" cy="1200328"/>
          </a:xfrm>
          <a:prstGeom prst="rect">
            <a:avLst/>
          </a:prstGeom>
          <a:scene3d>
            <a:camera prst="perspectiveContrastingLeftFacing"/>
            <a:lightRig rig="threePt" dir="t"/>
          </a:scene3d>
        </p:spPr>
        <p:style>
          <a:lnRef idx="1">
            <a:schemeClr val="accent4"/>
          </a:lnRef>
          <a:fillRef idx="2">
            <a:schemeClr val="accent4"/>
          </a:fillRef>
          <a:effectRef idx="1">
            <a:schemeClr val="accent4"/>
          </a:effectRef>
          <a:fontRef idx="minor">
            <a:schemeClr val="dk1"/>
          </a:fontRef>
        </p:style>
        <p:txBody>
          <a:bodyPr>
            <a:spAutoFit/>
          </a:bodyPr>
          <a:lstStyle/>
          <a:p>
            <a:pPr>
              <a:buFont typeface="Wingdings" pitchFamily="-96" charset="2"/>
              <a:buNone/>
              <a:defRPr/>
            </a:pPr>
            <a:r>
              <a:rPr lang="fr-BE" sz="2800" i="0" dirty="0">
                <a:solidFill>
                  <a:srgbClr val="000000"/>
                </a:solidFill>
                <a:latin typeface="Times New Roman" pitchFamily="-96" charset="0"/>
                <a:cs typeface="Times New Roman" pitchFamily="-96" charset="0"/>
                <a:sym typeface="Wingdings" pitchFamily="2" charset="2"/>
              </a:rPr>
              <a:t></a:t>
            </a:r>
            <a:r>
              <a:rPr lang="fr-BE" sz="2800" i="0" dirty="0">
                <a:solidFill>
                  <a:srgbClr val="000000"/>
                </a:solidFill>
                <a:latin typeface="Times New Roman" pitchFamily="-96" charset="0"/>
                <a:cs typeface="Times New Roman" pitchFamily="-96" charset="0"/>
                <a:sym typeface="Wingdings" pitchFamily="-96" charset="2"/>
              </a:rPr>
              <a:t>Co</a:t>
            </a:r>
            <a:r>
              <a:rPr lang="fr-BE" altLang="ja-JP" sz="2800" i="0" dirty="0">
                <a:solidFill>
                  <a:srgbClr val="000000"/>
                </a:solidFill>
                <a:latin typeface="Times New Roman" pitchFamily="-96" charset="0"/>
                <a:ea typeface="ＭＳ Ｐゴシック" pitchFamily="-96" charset="-128"/>
                <a:cs typeface="Times New Roman" pitchFamily="-96" charset="0"/>
                <a:sym typeface="Wingdings" pitchFamily="-96" charset="2"/>
              </a:rPr>
              <a:t>ûts sociaux et financiers </a:t>
            </a:r>
          </a:p>
          <a:p>
            <a:pPr>
              <a:defRPr/>
            </a:pPr>
            <a:r>
              <a:rPr lang="fr-BE" altLang="ja-JP" sz="2800" i="0" dirty="0">
                <a:solidFill>
                  <a:srgbClr val="000000"/>
                </a:solidFill>
                <a:latin typeface="Times New Roman" pitchFamily="-96" charset="0"/>
                <a:ea typeface="ＭＳ Ｐゴシック" pitchFamily="-96" charset="-128"/>
                <a:cs typeface="Times New Roman" pitchFamily="-96" charset="0"/>
                <a:sym typeface="Wingdings" pitchFamily="-96" charset="2"/>
              </a:rPr>
              <a:t> En </a:t>
            </a:r>
            <a:r>
              <a:rPr lang="fr-BE" altLang="ja-JP" sz="2800" dirty="0">
                <a:solidFill>
                  <a:srgbClr val="000000"/>
                </a:solidFill>
                <a:latin typeface="Times New Roman" pitchFamily="-96" charset="0"/>
                <a:ea typeface="ＭＳ Ｐゴシック" pitchFamily="-96" charset="-128"/>
                <a:cs typeface="Times New Roman" pitchFamily="-96" charset="0"/>
                <a:sym typeface="Wingdings" pitchFamily="-96" charset="2"/>
              </a:rPr>
              <a:t>Belgique </a:t>
            </a:r>
            <a:r>
              <a:rPr lang="fr-BE" altLang="ja-JP" sz="2800" i="0" dirty="0">
                <a:solidFill>
                  <a:srgbClr val="000000"/>
                </a:solidFill>
                <a:latin typeface="Times New Roman" pitchFamily="-96" charset="0"/>
                <a:ea typeface="ＭＳ Ｐゴシック" pitchFamily="-96" charset="-128"/>
                <a:cs typeface="Times New Roman" pitchFamily="-96" charset="0"/>
                <a:sym typeface="Wingdings" pitchFamily="-96" charset="2"/>
              </a:rPr>
              <a:t>: </a:t>
            </a:r>
            <a:r>
              <a:rPr lang="fr-BE" altLang="ja-JP" sz="2800" i="0" dirty="0" smtClean="0">
                <a:solidFill>
                  <a:srgbClr val="000000"/>
                </a:solidFill>
                <a:latin typeface="Times New Roman" pitchFamily="-96" charset="0"/>
                <a:ea typeface="ＭＳ Ｐゴシック" pitchFamily="-96" charset="-128"/>
                <a:cs typeface="Times New Roman" pitchFamily="-96" charset="0"/>
                <a:sym typeface="Wingdings" pitchFamily="-96" charset="2"/>
              </a:rPr>
              <a:t>2,68 </a:t>
            </a:r>
            <a:r>
              <a:rPr lang="fr-BE" altLang="ja-JP" sz="2800" i="0" dirty="0">
                <a:solidFill>
                  <a:srgbClr val="000000"/>
                </a:solidFill>
                <a:latin typeface="Times New Roman" pitchFamily="-96" charset="0"/>
                <a:ea typeface="ＭＳ Ｐゴシック" pitchFamily="-96" charset="-128"/>
                <a:cs typeface="Times New Roman" pitchFamily="-96" charset="0"/>
                <a:sym typeface="Wingdings" pitchFamily="-96" charset="2"/>
              </a:rPr>
              <a:t>milliards €</a:t>
            </a:r>
            <a:endParaRPr lang="fr-BE" altLang="ja-JP" sz="1600" i="0" dirty="0">
              <a:solidFill>
                <a:srgbClr val="000000"/>
              </a:solidFill>
              <a:latin typeface="Times New Roman" pitchFamily="-96" charset="0"/>
              <a:ea typeface="ＭＳ Ｐゴシック" pitchFamily="-96" charset="-128"/>
              <a:cs typeface="Times New Roman" pitchFamily="-96" charset="0"/>
              <a:sym typeface="Wingdings" pitchFamily="-96" charset="2"/>
            </a:endParaRPr>
          </a:p>
          <a:p>
            <a:pPr>
              <a:defRPr/>
            </a:pPr>
            <a:r>
              <a:rPr lang="fr-BE" sz="1600" dirty="0">
                <a:solidFill>
                  <a:srgbClr val="000000"/>
                </a:solidFill>
                <a:latin typeface="Times New Roman" pitchFamily="18" charset="0"/>
                <a:cs typeface="Times New Roman" pitchFamily="18" charset="0"/>
              </a:rPr>
              <a:t>           European Institue for Gender Equality 2014 </a:t>
            </a:r>
            <a:endParaRPr lang="fr-BE" altLang="ja-JP" sz="1600" dirty="0">
              <a:solidFill>
                <a:srgbClr val="000000"/>
              </a:solidFill>
              <a:latin typeface="Times New Roman" pitchFamily="18" charset="0"/>
              <a:ea typeface="ＭＳ Ｐゴシック" pitchFamily="-96" charset="-128"/>
              <a:cs typeface="Times New Roman" pitchFamily="18" charset="0"/>
              <a:sym typeface="Wingdings" pitchFamily="-96" charset="2"/>
            </a:endParaRPr>
          </a:p>
        </p:txBody>
      </p:sp>
      <p:sp>
        <p:nvSpPr>
          <p:cNvPr id="25612" name="Text Box 30"/>
          <p:cNvSpPr txBox="1">
            <a:spLocks noChangeArrowheads="1"/>
          </p:cNvSpPr>
          <p:nvPr/>
        </p:nvSpPr>
        <p:spPr bwMode="auto">
          <a:xfrm>
            <a:off x="250825" y="188913"/>
            <a:ext cx="9144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i="1">
                <a:solidFill>
                  <a:schemeClr val="tx1"/>
                </a:solidFill>
                <a:latin typeface="Arial" charset="0"/>
                <a:ea typeface="ＭＳ Ｐゴシック" charset="0"/>
                <a:cs typeface="ＭＳ Ｐゴシック" charset="0"/>
              </a:defRPr>
            </a:lvl1pPr>
            <a:lvl2pPr marL="742950" indent="-285750" eaLnBrk="0" hangingPunct="0">
              <a:defRPr sz="1400" b="1" i="1">
                <a:solidFill>
                  <a:schemeClr val="tx1"/>
                </a:solidFill>
                <a:latin typeface="Arial" charset="0"/>
                <a:ea typeface="ＭＳ Ｐゴシック" charset="0"/>
              </a:defRPr>
            </a:lvl2pPr>
            <a:lvl3pPr marL="1143000" indent="-228600" eaLnBrk="0" hangingPunct="0">
              <a:defRPr sz="1400" b="1" i="1">
                <a:solidFill>
                  <a:schemeClr val="tx1"/>
                </a:solidFill>
                <a:latin typeface="Arial" charset="0"/>
                <a:ea typeface="ＭＳ Ｐゴシック" charset="0"/>
              </a:defRPr>
            </a:lvl3pPr>
            <a:lvl4pPr marL="1600200" indent="-228600" eaLnBrk="0" hangingPunct="0">
              <a:defRPr sz="1400" b="1" i="1">
                <a:solidFill>
                  <a:schemeClr val="tx1"/>
                </a:solidFill>
                <a:latin typeface="Arial" charset="0"/>
                <a:ea typeface="ＭＳ Ｐゴシック" charset="0"/>
              </a:defRPr>
            </a:lvl4pPr>
            <a:lvl5pPr marL="2057400" indent="-228600" eaLnBrk="0" hangingPunct="0">
              <a:defRPr sz="1400" b="1" i="1">
                <a:solidFill>
                  <a:schemeClr val="tx1"/>
                </a:solidFill>
                <a:latin typeface="Arial" charset="0"/>
                <a:ea typeface="ＭＳ Ｐゴシック" charset="0"/>
              </a:defRPr>
            </a:lvl5pPr>
            <a:lvl6pPr marL="2514600" indent="-228600" eaLnBrk="0" fontAlgn="base" hangingPunct="0">
              <a:spcBef>
                <a:spcPct val="0"/>
              </a:spcBef>
              <a:spcAft>
                <a:spcPct val="0"/>
              </a:spcAft>
              <a:defRPr sz="1400" b="1" i="1">
                <a:solidFill>
                  <a:schemeClr val="tx1"/>
                </a:solidFill>
                <a:latin typeface="Arial" charset="0"/>
                <a:ea typeface="ＭＳ Ｐゴシック" charset="0"/>
              </a:defRPr>
            </a:lvl6pPr>
            <a:lvl7pPr marL="2971800" indent="-228600" eaLnBrk="0" fontAlgn="base" hangingPunct="0">
              <a:spcBef>
                <a:spcPct val="0"/>
              </a:spcBef>
              <a:spcAft>
                <a:spcPct val="0"/>
              </a:spcAft>
              <a:defRPr sz="1400" b="1" i="1">
                <a:solidFill>
                  <a:schemeClr val="tx1"/>
                </a:solidFill>
                <a:latin typeface="Arial" charset="0"/>
                <a:ea typeface="ＭＳ Ｐゴシック" charset="0"/>
              </a:defRPr>
            </a:lvl7pPr>
            <a:lvl8pPr marL="3429000" indent="-228600" eaLnBrk="0" fontAlgn="base" hangingPunct="0">
              <a:spcBef>
                <a:spcPct val="0"/>
              </a:spcBef>
              <a:spcAft>
                <a:spcPct val="0"/>
              </a:spcAft>
              <a:defRPr sz="1400" b="1" i="1">
                <a:solidFill>
                  <a:schemeClr val="tx1"/>
                </a:solidFill>
                <a:latin typeface="Arial" charset="0"/>
                <a:ea typeface="ＭＳ Ｐゴシック" charset="0"/>
              </a:defRPr>
            </a:lvl8pPr>
            <a:lvl9pPr marL="3886200" indent="-228600" eaLnBrk="0" fontAlgn="base" hangingPunct="0">
              <a:spcBef>
                <a:spcPct val="0"/>
              </a:spcBef>
              <a:spcAft>
                <a:spcPct val="0"/>
              </a:spcAft>
              <a:defRPr sz="1400" b="1" i="1">
                <a:solidFill>
                  <a:schemeClr val="tx1"/>
                </a:solidFill>
                <a:latin typeface="Arial" charset="0"/>
                <a:ea typeface="ＭＳ Ｐゴシック" charset="0"/>
              </a:defRPr>
            </a:lvl9pPr>
          </a:lstStyle>
          <a:p>
            <a:pPr eaLnBrk="1" hangingPunct="1">
              <a:spcBef>
                <a:spcPct val="50000"/>
              </a:spcBef>
            </a:pPr>
            <a:r>
              <a:rPr lang="fr-CH" sz="4000" dirty="0">
                <a:solidFill>
                  <a:srgbClr val="66747B"/>
                </a:solidFill>
                <a:effectLst>
                  <a:outerShdw blurRad="38100" dist="38100" dir="2700000" algn="tl">
                    <a:srgbClr val="000000">
                      <a:alpha val="43137"/>
                    </a:srgbClr>
                  </a:outerShdw>
                </a:effectLst>
                <a:latin typeface="Arial" pitchFamily="34" charset="0"/>
                <a:ea typeface="+mj-ea"/>
                <a:cs typeface="Arial" pitchFamily="34" charset="0"/>
              </a:rPr>
              <a:t>- </a:t>
            </a:r>
            <a:r>
              <a:rPr lang="fr-CH" sz="4000" i="0" dirty="0">
                <a:solidFill>
                  <a:srgbClr val="66747B"/>
                </a:solidFill>
                <a:effectLst>
                  <a:outerShdw blurRad="38100" dist="38100" dir="2700000" algn="tl">
                    <a:srgbClr val="000000">
                      <a:alpha val="43137"/>
                    </a:srgbClr>
                  </a:outerShdw>
                </a:effectLst>
                <a:latin typeface="Arial" pitchFamily="34" charset="0"/>
                <a:ea typeface="+mj-ea"/>
                <a:cs typeface="Arial" pitchFamily="34" charset="0"/>
              </a:rPr>
              <a:t>Gravement pathogène</a:t>
            </a:r>
            <a:r>
              <a:rPr lang="fr-CH" sz="4400" b="0" i="0" dirty="0">
                <a:solidFill>
                  <a:schemeClr val="tx2"/>
                </a:solidFill>
                <a:latin typeface="Tahoma" charset="0"/>
              </a:rPr>
              <a:t> </a:t>
            </a:r>
            <a:endParaRPr lang="fr-FR" sz="4400" b="0" i="0" dirty="0">
              <a:solidFill>
                <a:schemeClr val="tx2"/>
              </a:solidFill>
              <a:latin typeface="Tahoma" charset="0"/>
            </a:endParaRPr>
          </a:p>
        </p:txBody>
      </p:sp>
      <p:sp>
        <p:nvSpPr>
          <p:cNvPr id="25613" name="ZoneTexte 10"/>
          <p:cNvSpPr txBox="1">
            <a:spLocks noChangeArrowheads="1"/>
          </p:cNvSpPr>
          <p:nvPr/>
        </p:nvSpPr>
        <p:spPr bwMode="auto">
          <a:xfrm>
            <a:off x="402631" y="4718701"/>
            <a:ext cx="4288554" cy="1200328"/>
          </a:xfrm>
          <a:prstGeom prst="rect">
            <a:avLst/>
          </a:prstGeom>
          <a:solidFill>
            <a:srgbClr val="218F9A"/>
          </a:solidFill>
          <a:ln w="9525">
            <a:solidFill>
              <a:schemeClr val="accent1"/>
            </a:solidFill>
            <a:miter lim="800000"/>
            <a:headEnd/>
            <a:tailEnd/>
          </a:ln>
        </p:spPr>
        <p:txBody>
          <a:bodyPr wrap="none">
            <a:spAutoFit/>
          </a:bodyPr>
          <a:lstStyle>
            <a:lvl1pPr eaLnBrk="0" hangingPunct="0">
              <a:defRPr sz="1400" b="1" i="1">
                <a:solidFill>
                  <a:schemeClr val="tx1"/>
                </a:solidFill>
                <a:latin typeface="Arial" charset="0"/>
                <a:ea typeface="ＭＳ Ｐゴシック" charset="0"/>
                <a:cs typeface="ＭＳ Ｐゴシック" charset="0"/>
              </a:defRPr>
            </a:lvl1pPr>
            <a:lvl2pPr marL="742950" indent="-285750" eaLnBrk="0" hangingPunct="0">
              <a:defRPr sz="1400" b="1" i="1">
                <a:solidFill>
                  <a:schemeClr val="tx1"/>
                </a:solidFill>
                <a:latin typeface="Arial" charset="0"/>
                <a:ea typeface="ＭＳ Ｐゴシック" charset="0"/>
              </a:defRPr>
            </a:lvl2pPr>
            <a:lvl3pPr marL="1143000" indent="-228600" eaLnBrk="0" hangingPunct="0">
              <a:defRPr sz="1400" b="1" i="1">
                <a:solidFill>
                  <a:schemeClr val="tx1"/>
                </a:solidFill>
                <a:latin typeface="Arial" charset="0"/>
                <a:ea typeface="ＭＳ Ｐゴシック" charset="0"/>
              </a:defRPr>
            </a:lvl3pPr>
            <a:lvl4pPr marL="1600200" indent="-228600" eaLnBrk="0" hangingPunct="0">
              <a:defRPr sz="1400" b="1" i="1">
                <a:solidFill>
                  <a:schemeClr val="tx1"/>
                </a:solidFill>
                <a:latin typeface="Arial" charset="0"/>
                <a:ea typeface="ＭＳ Ｐゴシック" charset="0"/>
              </a:defRPr>
            </a:lvl4pPr>
            <a:lvl5pPr marL="2057400" indent="-228600" eaLnBrk="0" hangingPunct="0">
              <a:defRPr sz="1400" b="1" i="1">
                <a:solidFill>
                  <a:schemeClr val="tx1"/>
                </a:solidFill>
                <a:latin typeface="Arial" charset="0"/>
                <a:ea typeface="ＭＳ Ｐゴシック" charset="0"/>
              </a:defRPr>
            </a:lvl5pPr>
            <a:lvl6pPr marL="2514600" indent="-228600" eaLnBrk="0" fontAlgn="base" hangingPunct="0">
              <a:spcBef>
                <a:spcPct val="0"/>
              </a:spcBef>
              <a:spcAft>
                <a:spcPct val="0"/>
              </a:spcAft>
              <a:defRPr sz="1400" b="1" i="1">
                <a:solidFill>
                  <a:schemeClr val="tx1"/>
                </a:solidFill>
                <a:latin typeface="Arial" charset="0"/>
                <a:ea typeface="ＭＳ Ｐゴシック" charset="0"/>
              </a:defRPr>
            </a:lvl6pPr>
            <a:lvl7pPr marL="2971800" indent="-228600" eaLnBrk="0" fontAlgn="base" hangingPunct="0">
              <a:spcBef>
                <a:spcPct val="0"/>
              </a:spcBef>
              <a:spcAft>
                <a:spcPct val="0"/>
              </a:spcAft>
              <a:defRPr sz="1400" b="1" i="1">
                <a:solidFill>
                  <a:schemeClr val="tx1"/>
                </a:solidFill>
                <a:latin typeface="Arial" charset="0"/>
                <a:ea typeface="ＭＳ Ｐゴシック" charset="0"/>
              </a:defRPr>
            </a:lvl7pPr>
            <a:lvl8pPr marL="3429000" indent="-228600" eaLnBrk="0" fontAlgn="base" hangingPunct="0">
              <a:spcBef>
                <a:spcPct val="0"/>
              </a:spcBef>
              <a:spcAft>
                <a:spcPct val="0"/>
              </a:spcAft>
              <a:defRPr sz="1400" b="1" i="1">
                <a:solidFill>
                  <a:schemeClr val="tx1"/>
                </a:solidFill>
                <a:latin typeface="Arial" charset="0"/>
                <a:ea typeface="ＭＳ Ｐゴシック" charset="0"/>
              </a:defRPr>
            </a:lvl8pPr>
            <a:lvl9pPr marL="3886200" indent="-228600" eaLnBrk="0" fontAlgn="base" hangingPunct="0">
              <a:spcBef>
                <a:spcPct val="0"/>
              </a:spcBef>
              <a:spcAft>
                <a:spcPct val="0"/>
              </a:spcAft>
              <a:defRPr sz="1400" b="1" i="1">
                <a:solidFill>
                  <a:schemeClr val="tx1"/>
                </a:solidFill>
                <a:latin typeface="Arial" charset="0"/>
                <a:ea typeface="ＭＳ Ｐゴシック" charset="0"/>
              </a:defRPr>
            </a:lvl9pPr>
          </a:lstStyle>
          <a:p>
            <a:pPr eaLnBrk="1" hangingPunct="1"/>
            <a:r>
              <a:rPr lang="fr-BE" sz="2400" i="0" dirty="0">
                <a:latin typeface="Times New Roman" charset="0"/>
                <a:cs typeface="Times New Roman" charset="0"/>
              </a:rPr>
              <a:t>Stress chronique in utero</a:t>
            </a:r>
          </a:p>
          <a:p>
            <a:pPr eaLnBrk="1" hangingPunct="1"/>
            <a:r>
              <a:rPr lang="fr-BE" sz="2400" i="0" dirty="0">
                <a:latin typeface="Times New Roman" charset="0"/>
                <a:cs typeface="Times New Roman" charset="0"/>
              </a:rPr>
              <a:t>Petit poids de naissance (LBW)</a:t>
            </a:r>
          </a:p>
          <a:p>
            <a:pPr eaLnBrk="1" hangingPunct="1"/>
            <a:r>
              <a:rPr lang="fr-BE" sz="2400" i="0" dirty="0">
                <a:latin typeface="Times New Roman" charset="0"/>
                <a:cs typeface="Times New Roman" charset="0"/>
              </a:rPr>
              <a:t>Prématurité</a:t>
            </a:r>
          </a:p>
        </p:txBody>
      </p:sp>
    </p:spTree>
    <p:extLst>
      <p:ext uri="{BB962C8B-B14F-4D97-AF65-F5344CB8AC3E}">
        <p14:creationId xmlns:p14="http://schemas.microsoft.com/office/powerpoint/2010/main" val="345622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092277" cy="1143000"/>
          </a:xfrm>
        </p:spPr>
        <p:txBody>
          <a:bodyPr>
            <a:noAutofit/>
          </a:bodyPr>
          <a:lstStyle/>
          <a:p>
            <a:pPr algn="l"/>
            <a:r>
              <a:rPr lang="fr-CH" sz="4000" dirty="0">
                <a:solidFill>
                  <a:srgbClr val="66747B"/>
                </a:solidFill>
                <a:effectLst>
                  <a:outerShdw blurRad="38100" dist="38100" dir="2700000" algn="tl">
                    <a:srgbClr val="000000">
                      <a:alpha val="43137"/>
                    </a:srgbClr>
                  </a:outerShdw>
                </a:effectLst>
                <a:latin typeface="Arial" pitchFamily="34" charset="0"/>
                <a:cs typeface="Arial" pitchFamily="34" charset="0"/>
              </a:rPr>
              <a:t>- </a:t>
            </a:r>
            <a:r>
              <a:rPr lang="fr-CH" sz="4000" b="1" dirty="0">
                <a:solidFill>
                  <a:srgbClr val="66747B"/>
                </a:solidFill>
                <a:effectLst>
                  <a:outerShdw blurRad="38100" dist="38100" dir="2700000" algn="tl">
                    <a:srgbClr val="000000">
                      <a:alpha val="43137"/>
                    </a:srgbClr>
                  </a:outerShdw>
                </a:effectLst>
                <a:latin typeface="Arial" pitchFamily="34" charset="0"/>
                <a:cs typeface="Arial" pitchFamily="34" charset="0"/>
              </a:rPr>
              <a:t>Interventions recommandées</a:t>
            </a:r>
            <a:endParaRPr lang="fr-FR" sz="4000" b="1" dirty="0">
              <a:solidFill>
                <a:srgbClr val="FF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898466282"/>
              </p:ext>
            </p:extLst>
          </p:nvPr>
        </p:nvGraphicFramePr>
        <p:xfrm>
          <a:off x="474132" y="1143000"/>
          <a:ext cx="8396330" cy="5166825"/>
        </p:xfrm>
        <a:graphic>
          <a:graphicData uri="http://schemas.openxmlformats.org/drawingml/2006/table">
            <a:tbl>
              <a:tblPr firstRow="1" bandRow="1">
                <a:tableStyleId>{5940675A-B579-460E-94D1-54222C63F5DA}</a:tableStyleId>
              </a:tblPr>
              <a:tblGrid>
                <a:gridCol w="1632254">
                  <a:extLst>
                    <a:ext uri="{9D8B030D-6E8A-4147-A177-3AD203B41FA5}">
                      <a16:colId xmlns:a16="http://schemas.microsoft.com/office/drawing/2014/main" xmlns="" val="20000"/>
                    </a:ext>
                  </a:extLst>
                </a:gridCol>
                <a:gridCol w="6764076">
                  <a:extLst>
                    <a:ext uri="{9D8B030D-6E8A-4147-A177-3AD203B41FA5}">
                      <a16:colId xmlns:a16="http://schemas.microsoft.com/office/drawing/2014/main" xmlns="" val="20001"/>
                    </a:ext>
                  </a:extLst>
                </a:gridCol>
              </a:tblGrid>
              <a:tr h="2239314">
                <a:tc>
                  <a:txBody>
                    <a:bodyPr/>
                    <a:lstStyle/>
                    <a:p>
                      <a:pPr algn="ctr"/>
                      <a:r>
                        <a:rPr lang="fr-FR" sz="4000" b="1" dirty="0">
                          <a:solidFill>
                            <a:srgbClr val="198AC6"/>
                          </a:solidFill>
                        </a:rPr>
                        <a:t>Détection</a:t>
                      </a:r>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fr-FR" sz="2600" dirty="0"/>
                        <a:t>Formation des professionnels de santé</a:t>
                      </a:r>
                    </a:p>
                    <a:p>
                      <a:pPr marL="342900" indent="-342900">
                        <a:buFont typeface="Arial"/>
                        <a:buChar char="•"/>
                      </a:pPr>
                      <a:r>
                        <a:rPr lang="fr-FR" sz="2600" dirty="0"/>
                        <a:t>Supports d’information</a:t>
                      </a:r>
                    </a:p>
                    <a:p>
                      <a:pPr marL="342900" indent="-342900">
                        <a:buFont typeface="Arial"/>
                        <a:buChar char="•"/>
                      </a:pPr>
                      <a:r>
                        <a:rPr lang="fr-FR" sz="2600" dirty="0"/>
                        <a:t>Dépistage au départ de tableaux cliniques, </a:t>
                      </a:r>
                      <a:r>
                        <a:rPr lang="fr-FR" sz="2600" dirty="0" err="1"/>
                        <a:t>Red</a:t>
                      </a:r>
                      <a:r>
                        <a:rPr lang="fr-FR" sz="2600" dirty="0"/>
                        <a:t> Flags dont la grossesse</a:t>
                      </a:r>
                    </a:p>
                    <a:p>
                      <a:endParaRPr lang="fr-FR" sz="2400" dirty="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0"/>
                  </a:ext>
                </a:extLst>
              </a:tr>
              <a:tr h="2927511">
                <a:tc>
                  <a:txBody>
                    <a:bodyPr/>
                    <a:lstStyle/>
                    <a:p>
                      <a:pPr marL="0" algn="ctr" defTabSz="457200" rtl="0" eaLnBrk="1" latinLnBrk="0" hangingPunct="1"/>
                      <a:r>
                        <a:rPr lang="fr-FR" sz="4000" b="1" kern="1200" dirty="0">
                          <a:solidFill>
                            <a:srgbClr val="198AC6"/>
                          </a:solidFill>
                          <a:latin typeface="+mn-lt"/>
                          <a:ea typeface="+mn-ea"/>
                          <a:cs typeface="+mn-cs"/>
                        </a:rPr>
                        <a:t>Prise  en charge</a:t>
                      </a:r>
                    </a:p>
                  </a:txBody>
                  <a:tcPr vert="vert27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tcPr>
                </a:tc>
                <a:tc>
                  <a:txBody>
                    <a:bodyPr/>
                    <a:lstStyle/>
                    <a:p>
                      <a:pPr marL="342900" indent="-342900">
                        <a:buFont typeface="Arial"/>
                        <a:buChar char="•"/>
                      </a:pPr>
                      <a:r>
                        <a:rPr lang="fr-FR" sz="2600" dirty="0"/>
                        <a:t>Collaboration avec le réseau</a:t>
                      </a:r>
                    </a:p>
                    <a:p>
                      <a:pPr marL="342900" indent="-342900">
                        <a:buFont typeface="Arial"/>
                        <a:buChar char="•"/>
                      </a:pPr>
                      <a:r>
                        <a:rPr lang="fr-FR" sz="2600" dirty="0"/>
                        <a:t>Guidance psychosociale en particulier en périnatalité</a:t>
                      </a:r>
                    </a:p>
                    <a:p>
                      <a:pPr marL="342900" indent="-342900">
                        <a:buFont typeface="Arial"/>
                        <a:buChar char="•"/>
                      </a:pPr>
                      <a:r>
                        <a:rPr lang="fr-FR" sz="2600" dirty="0"/>
                        <a:t>Intervention multimodale </a:t>
                      </a:r>
                    </a:p>
                    <a:p>
                      <a:pPr marL="342900" indent="-342900">
                        <a:buFont typeface="Arial"/>
                        <a:buChar char="•"/>
                      </a:pPr>
                      <a:r>
                        <a:rPr lang="fr-FR" sz="2600" dirty="0"/>
                        <a:t>Thérapie centrée sur la dyade parent-enfant</a:t>
                      </a:r>
                    </a:p>
                    <a:p>
                      <a:pPr marL="342900" indent="-342900">
                        <a:buFont typeface="Arial"/>
                        <a:buChar char="•"/>
                      </a:pPr>
                      <a:r>
                        <a:rPr lang="fr-FR" sz="2600" dirty="0"/>
                        <a:t>Visites à domicile</a:t>
                      </a:r>
                    </a:p>
                    <a:p>
                      <a:pPr marL="342900" indent="-342900">
                        <a:buFont typeface="Arial"/>
                        <a:buChar char="•"/>
                      </a:pPr>
                      <a:endParaRPr lang="fr-FR" sz="24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1317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7000" y="795379"/>
            <a:ext cx="8890000" cy="5384240"/>
          </a:xfrm>
          <a:prstGeom prst="ellipse">
            <a:avLst/>
          </a:prstGeom>
          <a:solidFill>
            <a:srgbClr val="009DE0"/>
          </a:solidFill>
          <a:ln>
            <a:solidFill>
              <a:srgbClr val="1C4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ORGANISATION/SYSTEME</a:t>
            </a:r>
          </a:p>
        </p:txBody>
      </p:sp>
      <p:sp>
        <p:nvSpPr>
          <p:cNvPr id="3" name="Oval 2"/>
          <p:cNvSpPr/>
          <p:nvPr/>
        </p:nvSpPr>
        <p:spPr>
          <a:xfrm>
            <a:off x="1177356" y="1817077"/>
            <a:ext cx="6738319" cy="3653692"/>
          </a:xfrm>
          <a:prstGeom prst="ellipse">
            <a:avLst/>
          </a:prstGeom>
          <a:solidFill>
            <a:srgbClr val="F29400"/>
          </a:solidFill>
          <a:ln>
            <a:solidFill>
              <a:srgbClr val="1C4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Oval 4"/>
          <p:cNvSpPr/>
          <p:nvPr/>
        </p:nvSpPr>
        <p:spPr>
          <a:xfrm>
            <a:off x="3084282" y="2764127"/>
            <a:ext cx="3148487" cy="2592288"/>
          </a:xfrm>
          <a:prstGeom prst="ellipse">
            <a:avLst/>
          </a:prstGeom>
          <a:solidFill>
            <a:srgbClr val="7AB51D"/>
          </a:solidFill>
          <a:ln>
            <a:solidFill>
              <a:srgbClr val="1C4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dirty="0"/>
          </a:p>
        </p:txBody>
      </p:sp>
      <p:sp>
        <p:nvSpPr>
          <p:cNvPr id="8" name="Tekstvak 11"/>
          <p:cNvSpPr txBox="1"/>
          <p:nvPr/>
        </p:nvSpPr>
        <p:spPr>
          <a:xfrm>
            <a:off x="3707904" y="2511317"/>
            <a:ext cx="1869085" cy="677108"/>
          </a:xfrm>
          <a:prstGeom prst="rect">
            <a:avLst/>
          </a:prstGeom>
          <a:noFill/>
        </p:spPr>
        <p:txBody>
          <a:bodyPr wrap="square">
            <a:spAutoFit/>
          </a:bodyPr>
          <a:lstStyle/>
          <a:p>
            <a:pPr fontAlgn="auto">
              <a:spcBef>
                <a:spcPts val="0"/>
              </a:spcBef>
              <a:spcAft>
                <a:spcPts val="0"/>
              </a:spcAft>
              <a:defRPr/>
            </a:pPr>
            <a:endParaRPr lang="nl-BE" dirty="0">
              <a:ea typeface="+mn-ea"/>
            </a:endParaRPr>
          </a:p>
          <a:p>
            <a:pPr fontAlgn="auto">
              <a:spcBef>
                <a:spcPts val="0"/>
              </a:spcBef>
              <a:spcAft>
                <a:spcPts val="0"/>
              </a:spcAft>
              <a:defRPr/>
            </a:pPr>
            <a:r>
              <a:rPr lang="nl-BE" b="1" dirty="0">
                <a:solidFill>
                  <a:schemeClr val="bg1"/>
                </a:solidFill>
                <a:latin typeface="+mj-lt"/>
                <a:ea typeface="+mn-ea"/>
              </a:rPr>
              <a:t>     </a:t>
            </a:r>
            <a:r>
              <a:rPr lang="nl-BE" sz="2000" b="1" dirty="0">
                <a:solidFill>
                  <a:schemeClr val="bg1"/>
                </a:solidFill>
                <a:latin typeface="+mj-lt"/>
                <a:ea typeface="+mn-ea"/>
              </a:rPr>
              <a:t>PROBLEME </a:t>
            </a:r>
          </a:p>
        </p:txBody>
      </p:sp>
      <p:sp>
        <p:nvSpPr>
          <p:cNvPr id="9" name="ZoneTexte 8"/>
          <p:cNvSpPr txBox="1"/>
          <p:nvPr/>
        </p:nvSpPr>
        <p:spPr>
          <a:xfrm rot="20525654">
            <a:off x="1253149" y="3404759"/>
            <a:ext cx="1936986" cy="646331"/>
          </a:xfrm>
          <a:prstGeom prst="rect">
            <a:avLst/>
          </a:prstGeom>
          <a:noFill/>
        </p:spPr>
        <p:txBody>
          <a:bodyPr wrap="none" rtlCol="0">
            <a:spAutoFit/>
          </a:bodyPr>
          <a:lstStyle/>
          <a:p>
            <a:pPr algn="ctr"/>
            <a:r>
              <a:rPr lang="fr-FR" dirty="0">
                <a:latin typeface="+mj-lt"/>
              </a:rPr>
              <a:t>Formation de base </a:t>
            </a:r>
          </a:p>
          <a:p>
            <a:pPr algn="ctr"/>
            <a:r>
              <a:rPr lang="fr-FR" dirty="0">
                <a:latin typeface="+mj-lt"/>
              </a:rPr>
              <a:t>insuffisante</a:t>
            </a:r>
          </a:p>
        </p:txBody>
      </p:sp>
      <p:sp>
        <p:nvSpPr>
          <p:cNvPr id="10" name="ZoneTexte 9"/>
          <p:cNvSpPr txBox="1"/>
          <p:nvPr/>
        </p:nvSpPr>
        <p:spPr>
          <a:xfrm rot="20630358">
            <a:off x="1862412" y="2229397"/>
            <a:ext cx="1434971" cy="923330"/>
          </a:xfrm>
          <a:prstGeom prst="rect">
            <a:avLst/>
          </a:prstGeom>
          <a:noFill/>
        </p:spPr>
        <p:txBody>
          <a:bodyPr wrap="none" rtlCol="0">
            <a:spAutoFit/>
          </a:bodyPr>
          <a:lstStyle/>
          <a:p>
            <a:pPr algn="ctr"/>
            <a:r>
              <a:rPr lang="fr-FR" dirty="0">
                <a:latin typeface="+mj-lt"/>
              </a:rPr>
              <a:t>Manque de </a:t>
            </a:r>
          </a:p>
          <a:p>
            <a:pPr algn="ctr"/>
            <a:r>
              <a:rPr lang="fr-FR" dirty="0">
                <a:latin typeface="+mj-lt"/>
              </a:rPr>
              <a:t>connaissance</a:t>
            </a:r>
          </a:p>
          <a:p>
            <a:pPr algn="ctr"/>
            <a:r>
              <a:rPr lang="fr-FR" dirty="0">
                <a:latin typeface="+mj-lt"/>
              </a:rPr>
              <a:t>d’expérience</a:t>
            </a:r>
          </a:p>
        </p:txBody>
      </p:sp>
      <p:sp>
        <p:nvSpPr>
          <p:cNvPr id="11" name="ZoneTexte 10"/>
          <p:cNvSpPr txBox="1"/>
          <p:nvPr/>
        </p:nvSpPr>
        <p:spPr>
          <a:xfrm rot="20711464">
            <a:off x="270484" y="2474968"/>
            <a:ext cx="1508796" cy="369332"/>
          </a:xfrm>
          <a:prstGeom prst="rect">
            <a:avLst/>
          </a:prstGeom>
          <a:noFill/>
        </p:spPr>
        <p:txBody>
          <a:bodyPr wrap="none" rtlCol="0">
            <a:spAutoFit/>
          </a:bodyPr>
          <a:lstStyle/>
          <a:p>
            <a:r>
              <a:rPr lang="fr-FR" dirty="0">
                <a:latin typeface="+mj-lt"/>
              </a:rPr>
              <a:t>Réseau saturé</a:t>
            </a:r>
          </a:p>
        </p:txBody>
      </p:sp>
      <p:sp>
        <p:nvSpPr>
          <p:cNvPr id="12" name="ZoneTexte 11"/>
          <p:cNvSpPr txBox="1"/>
          <p:nvPr/>
        </p:nvSpPr>
        <p:spPr>
          <a:xfrm rot="20459191">
            <a:off x="769140" y="1457877"/>
            <a:ext cx="2892326" cy="369332"/>
          </a:xfrm>
          <a:prstGeom prst="rect">
            <a:avLst/>
          </a:prstGeom>
          <a:noFill/>
        </p:spPr>
        <p:txBody>
          <a:bodyPr wrap="none" rtlCol="0">
            <a:spAutoFit/>
          </a:bodyPr>
          <a:lstStyle/>
          <a:p>
            <a:pPr algn="ctr"/>
            <a:r>
              <a:rPr lang="fr-FR" dirty="0"/>
              <a:t>Offre de services insuffisante</a:t>
            </a:r>
          </a:p>
        </p:txBody>
      </p:sp>
      <p:sp>
        <p:nvSpPr>
          <p:cNvPr id="13" name="ZoneTexte 12"/>
          <p:cNvSpPr txBox="1"/>
          <p:nvPr/>
        </p:nvSpPr>
        <p:spPr>
          <a:xfrm rot="664889">
            <a:off x="1337648" y="5071051"/>
            <a:ext cx="2264074" cy="646331"/>
          </a:xfrm>
          <a:prstGeom prst="rect">
            <a:avLst/>
          </a:prstGeom>
          <a:noFill/>
        </p:spPr>
        <p:txBody>
          <a:bodyPr wrap="none" rtlCol="0">
            <a:spAutoFit/>
          </a:bodyPr>
          <a:lstStyle/>
          <a:p>
            <a:pPr algn="ctr"/>
            <a:r>
              <a:rPr lang="fr-FR" dirty="0">
                <a:latin typeface="+mj-lt"/>
              </a:rPr>
              <a:t>Barrières linguistiques</a:t>
            </a:r>
          </a:p>
          <a:p>
            <a:pPr algn="ctr"/>
            <a:r>
              <a:rPr lang="fr-FR" dirty="0">
                <a:latin typeface="+mj-lt"/>
              </a:rPr>
              <a:t> et culturelles</a:t>
            </a:r>
          </a:p>
        </p:txBody>
      </p:sp>
      <p:sp>
        <p:nvSpPr>
          <p:cNvPr id="14" name="ZoneTexte 13"/>
          <p:cNvSpPr txBox="1"/>
          <p:nvPr/>
        </p:nvSpPr>
        <p:spPr>
          <a:xfrm rot="821858">
            <a:off x="5670271" y="2436546"/>
            <a:ext cx="2200167" cy="646331"/>
          </a:xfrm>
          <a:prstGeom prst="rect">
            <a:avLst/>
          </a:prstGeom>
          <a:noFill/>
        </p:spPr>
        <p:txBody>
          <a:bodyPr wrap="none" rtlCol="0">
            <a:spAutoFit/>
          </a:bodyPr>
          <a:lstStyle/>
          <a:p>
            <a:r>
              <a:rPr lang="fr-FR" dirty="0">
                <a:latin typeface="+mj-lt"/>
              </a:rPr>
              <a:t>Gestion du doute</a:t>
            </a:r>
          </a:p>
          <a:p>
            <a:r>
              <a:rPr lang="fr-FR" dirty="0">
                <a:latin typeface="+mj-lt"/>
              </a:rPr>
              <a:t>Balance décisionnelle</a:t>
            </a:r>
          </a:p>
        </p:txBody>
      </p:sp>
      <p:sp>
        <p:nvSpPr>
          <p:cNvPr id="6" name="ZoneTexte 5"/>
          <p:cNvSpPr txBox="1"/>
          <p:nvPr/>
        </p:nvSpPr>
        <p:spPr>
          <a:xfrm>
            <a:off x="3707904" y="900996"/>
            <a:ext cx="1890708" cy="707886"/>
          </a:xfrm>
          <a:prstGeom prst="rect">
            <a:avLst/>
          </a:prstGeom>
          <a:noFill/>
        </p:spPr>
        <p:txBody>
          <a:bodyPr wrap="square" rtlCol="0">
            <a:spAutoFit/>
          </a:bodyPr>
          <a:lstStyle/>
          <a:p>
            <a:pPr algn="ctr" fontAlgn="auto">
              <a:spcBef>
                <a:spcPts val="0"/>
              </a:spcBef>
              <a:spcAft>
                <a:spcPts val="0"/>
              </a:spcAft>
              <a:defRPr/>
            </a:pPr>
            <a:r>
              <a:rPr lang="fr-FR" sz="2000" b="1" dirty="0">
                <a:solidFill>
                  <a:schemeClr val="bg1"/>
                </a:solidFill>
                <a:latin typeface="+mj-lt"/>
              </a:rPr>
              <a:t>ORGANISATION</a:t>
            </a:r>
          </a:p>
          <a:p>
            <a:pPr algn="ctr" fontAlgn="auto">
              <a:spcBef>
                <a:spcPts val="0"/>
              </a:spcBef>
              <a:spcAft>
                <a:spcPts val="0"/>
              </a:spcAft>
              <a:defRPr/>
            </a:pPr>
            <a:r>
              <a:rPr lang="fr-FR" sz="2000" b="1" dirty="0">
                <a:solidFill>
                  <a:schemeClr val="bg1"/>
                </a:solidFill>
                <a:latin typeface="+mj-lt"/>
              </a:rPr>
              <a:t>SYSTEME</a:t>
            </a:r>
          </a:p>
        </p:txBody>
      </p:sp>
      <p:sp>
        <p:nvSpPr>
          <p:cNvPr id="16" name="ZoneTexte 15"/>
          <p:cNvSpPr txBox="1"/>
          <p:nvPr/>
        </p:nvSpPr>
        <p:spPr>
          <a:xfrm rot="748715">
            <a:off x="6017670" y="4336617"/>
            <a:ext cx="1367457" cy="646331"/>
          </a:xfrm>
          <a:prstGeom prst="rect">
            <a:avLst/>
          </a:prstGeom>
          <a:noFill/>
        </p:spPr>
        <p:txBody>
          <a:bodyPr wrap="none" rtlCol="0">
            <a:spAutoFit/>
          </a:bodyPr>
          <a:lstStyle/>
          <a:p>
            <a:pPr algn="ctr"/>
            <a:r>
              <a:rPr lang="fr-FR" dirty="0">
                <a:latin typeface="+mj-lt"/>
              </a:rPr>
              <a:t>Risque </a:t>
            </a:r>
          </a:p>
          <a:p>
            <a:r>
              <a:rPr lang="fr-FR" dirty="0">
                <a:latin typeface="+mj-lt"/>
              </a:rPr>
              <a:t>psychosocial</a:t>
            </a:r>
          </a:p>
        </p:txBody>
      </p:sp>
      <p:sp>
        <p:nvSpPr>
          <p:cNvPr id="17" name="ZoneTexte 16"/>
          <p:cNvSpPr txBox="1"/>
          <p:nvPr/>
        </p:nvSpPr>
        <p:spPr>
          <a:xfrm>
            <a:off x="3707904" y="1827863"/>
            <a:ext cx="2034032" cy="400110"/>
          </a:xfrm>
          <a:prstGeom prst="rect">
            <a:avLst/>
          </a:prstGeom>
          <a:noFill/>
        </p:spPr>
        <p:txBody>
          <a:bodyPr wrap="square" rtlCol="0">
            <a:spAutoFit/>
          </a:bodyPr>
          <a:lstStyle/>
          <a:p>
            <a:pPr algn="ctr" fontAlgn="auto">
              <a:spcBef>
                <a:spcPts val="0"/>
              </a:spcBef>
              <a:spcAft>
                <a:spcPts val="0"/>
              </a:spcAft>
              <a:defRPr/>
            </a:pPr>
            <a:r>
              <a:rPr lang="fr-FR" sz="2000" b="1" dirty="0">
                <a:solidFill>
                  <a:schemeClr val="bg1"/>
                </a:solidFill>
                <a:latin typeface="+mj-lt"/>
              </a:rPr>
              <a:t>PROFESSIONNEL</a:t>
            </a:r>
          </a:p>
        </p:txBody>
      </p:sp>
      <p:sp>
        <p:nvSpPr>
          <p:cNvPr id="18" name="ZoneTexte 17"/>
          <p:cNvSpPr txBox="1"/>
          <p:nvPr/>
        </p:nvSpPr>
        <p:spPr>
          <a:xfrm rot="949970">
            <a:off x="5590687" y="1198130"/>
            <a:ext cx="2055558" cy="646331"/>
          </a:xfrm>
          <a:prstGeom prst="rect">
            <a:avLst/>
          </a:prstGeom>
          <a:noFill/>
        </p:spPr>
        <p:txBody>
          <a:bodyPr wrap="none" rtlCol="0">
            <a:spAutoFit/>
          </a:bodyPr>
          <a:lstStyle/>
          <a:p>
            <a:pPr algn="ctr"/>
            <a:r>
              <a:rPr lang="fr-FR" dirty="0"/>
              <a:t>Surcharge de travail </a:t>
            </a:r>
          </a:p>
          <a:p>
            <a:pPr algn="ctr"/>
            <a:r>
              <a:rPr lang="fr-FR" dirty="0"/>
              <a:t>(temps-ressources)</a:t>
            </a:r>
          </a:p>
        </p:txBody>
      </p:sp>
      <p:sp>
        <p:nvSpPr>
          <p:cNvPr id="19" name="Title 1"/>
          <p:cNvSpPr>
            <a:spLocks noGrp="1"/>
          </p:cNvSpPr>
          <p:nvPr>
            <p:ph type="title"/>
          </p:nvPr>
        </p:nvSpPr>
        <p:spPr>
          <a:xfrm>
            <a:off x="0" y="-48244"/>
            <a:ext cx="8964488" cy="922114"/>
          </a:xfrm>
        </p:spPr>
        <p:txBody>
          <a:bodyPr>
            <a:normAutofit/>
          </a:bodyPr>
          <a:lstStyle/>
          <a:p>
            <a:pPr algn="l"/>
            <a:r>
              <a:rPr lang="fr-BE" sz="4000" b="1" dirty="0">
                <a:solidFill>
                  <a:srgbClr val="66747B"/>
                </a:solidFill>
                <a:effectLst>
                  <a:outerShdw blurRad="38100" dist="38100" dir="2700000" algn="tl">
                    <a:srgbClr val="000000">
                      <a:alpha val="43137"/>
                    </a:srgbClr>
                  </a:outerShdw>
                </a:effectLst>
                <a:latin typeface="Arial" pitchFamily="34" charset="0"/>
                <a:cs typeface="Arial" pitchFamily="34" charset="0"/>
              </a:rPr>
              <a:t>- Contexte - Barrières</a:t>
            </a:r>
            <a:endParaRPr lang="en-GB" sz="4000" b="1" dirty="0">
              <a:solidFill>
                <a:srgbClr val="66747B"/>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ZoneTexte 19"/>
          <p:cNvSpPr txBox="1"/>
          <p:nvPr/>
        </p:nvSpPr>
        <p:spPr>
          <a:xfrm rot="1170917">
            <a:off x="6906916" y="2282910"/>
            <a:ext cx="2261975" cy="646331"/>
          </a:xfrm>
          <a:prstGeom prst="rect">
            <a:avLst/>
          </a:prstGeom>
          <a:noFill/>
        </p:spPr>
        <p:txBody>
          <a:bodyPr wrap="square" rtlCol="0">
            <a:spAutoFit/>
          </a:bodyPr>
          <a:lstStyle/>
          <a:p>
            <a:pPr algn="ctr"/>
            <a:r>
              <a:rPr lang="fr-FR" dirty="0">
                <a:latin typeface="+mj-lt"/>
              </a:rPr>
              <a:t>Manque de continuité </a:t>
            </a:r>
          </a:p>
          <a:p>
            <a:pPr algn="ctr"/>
            <a:r>
              <a:rPr lang="fr-FR" dirty="0">
                <a:latin typeface="+mj-lt"/>
              </a:rPr>
              <a:t>dans les soins</a:t>
            </a:r>
          </a:p>
        </p:txBody>
      </p:sp>
      <p:sp>
        <p:nvSpPr>
          <p:cNvPr id="21" name="ZoneTexte 20"/>
          <p:cNvSpPr txBox="1"/>
          <p:nvPr/>
        </p:nvSpPr>
        <p:spPr>
          <a:xfrm rot="20988027">
            <a:off x="4901793" y="5294189"/>
            <a:ext cx="2758200" cy="646331"/>
          </a:xfrm>
          <a:prstGeom prst="rect">
            <a:avLst/>
          </a:prstGeom>
          <a:noFill/>
        </p:spPr>
        <p:txBody>
          <a:bodyPr wrap="none" rtlCol="0">
            <a:spAutoFit/>
          </a:bodyPr>
          <a:lstStyle/>
          <a:p>
            <a:pPr algn="ctr"/>
            <a:r>
              <a:rPr lang="fr-FR" dirty="0">
                <a:latin typeface="+mj-lt"/>
              </a:rPr>
              <a:t>Transmission d’information</a:t>
            </a:r>
          </a:p>
          <a:p>
            <a:pPr algn="ctr"/>
            <a:r>
              <a:rPr lang="fr-FR" dirty="0">
                <a:latin typeface="+mj-lt"/>
              </a:rPr>
              <a:t>déficitaire</a:t>
            </a:r>
          </a:p>
        </p:txBody>
      </p:sp>
      <p:sp>
        <p:nvSpPr>
          <p:cNvPr id="23" name="ZoneTexte 22"/>
          <p:cNvSpPr txBox="1"/>
          <p:nvPr/>
        </p:nvSpPr>
        <p:spPr>
          <a:xfrm rot="20525654">
            <a:off x="3395287" y="3233705"/>
            <a:ext cx="1117802" cy="369332"/>
          </a:xfrm>
          <a:prstGeom prst="rect">
            <a:avLst/>
          </a:prstGeom>
          <a:noFill/>
        </p:spPr>
        <p:txBody>
          <a:bodyPr wrap="none" rtlCol="0">
            <a:spAutoFit/>
          </a:bodyPr>
          <a:lstStyle/>
          <a:p>
            <a:pPr algn="ctr"/>
            <a:r>
              <a:rPr lang="fr-FR" dirty="0">
                <a:latin typeface="+mj-lt"/>
              </a:rPr>
              <a:t>Complexe</a:t>
            </a:r>
          </a:p>
        </p:txBody>
      </p:sp>
      <p:sp>
        <p:nvSpPr>
          <p:cNvPr id="24" name="ZoneTexte 23"/>
          <p:cNvSpPr txBox="1"/>
          <p:nvPr/>
        </p:nvSpPr>
        <p:spPr>
          <a:xfrm rot="20525654">
            <a:off x="2953297" y="3794289"/>
            <a:ext cx="1463825" cy="369332"/>
          </a:xfrm>
          <a:prstGeom prst="rect">
            <a:avLst/>
          </a:prstGeom>
          <a:noFill/>
        </p:spPr>
        <p:txBody>
          <a:bodyPr wrap="none" rtlCol="0">
            <a:spAutoFit/>
          </a:bodyPr>
          <a:lstStyle/>
          <a:p>
            <a:pPr algn="ctr"/>
            <a:r>
              <a:rPr lang="fr-FR" dirty="0">
                <a:latin typeface="+mj-lt"/>
              </a:rPr>
              <a:t>Multifactoriel</a:t>
            </a:r>
          </a:p>
        </p:txBody>
      </p:sp>
      <p:sp>
        <p:nvSpPr>
          <p:cNvPr id="25" name="ZoneTexte 24"/>
          <p:cNvSpPr txBox="1"/>
          <p:nvPr/>
        </p:nvSpPr>
        <p:spPr>
          <a:xfrm rot="20525654">
            <a:off x="5213170" y="3866501"/>
            <a:ext cx="772004" cy="369332"/>
          </a:xfrm>
          <a:prstGeom prst="rect">
            <a:avLst/>
          </a:prstGeom>
          <a:noFill/>
        </p:spPr>
        <p:txBody>
          <a:bodyPr wrap="none" rtlCol="0">
            <a:spAutoFit/>
          </a:bodyPr>
          <a:lstStyle/>
          <a:p>
            <a:pPr algn="ctr"/>
            <a:r>
              <a:rPr lang="fr-FR" dirty="0">
                <a:latin typeface="+mj-lt"/>
              </a:rPr>
              <a:t>Tabou</a:t>
            </a:r>
          </a:p>
        </p:txBody>
      </p:sp>
      <p:sp>
        <p:nvSpPr>
          <p:cNvPr id="26" name="ZoneTexte 25"/>
          <p:cNvSpPr txBox="1"/>
          <p:nvPr/>
        </p:nvSpPr>
        <p:spPr>
          <a:xfrm rot="20525654">
            <a:off x="4546255" y="3221366"/>
            <a:ext cx="1340252" cy="646331"/>
          </a:xfrm>
          <a:prstGeom prst="rect">
            <a:avLst/>
          </a:prstGeom>
          <a:noFill/>
        </p:spPr>
        <p:txBody>
          <a:bodyPr wrap="square" rtlCol="0">
            <a:spAutoFit/>
          </a:bodyPr>
          <a:lstStyle/>
          <a:p>
            <a:pPr algn="ctr"/>
            <a:r>
              <a:rPr lang="fr-FR" dirty="0">
                <a:latin typeface="+mj-lt"/>
              </a:rPr>
              <a:t>De longue durée</a:t>
            </a:r>
          </a:p>
        </p:txBody>
      </p:sp>
      <p:sp>
        <p:nvSpPr>
          <p:cNvPr id="27" name="ZoneTexte 26"/>
          <p:cNvSpPr txBox="1"/>
          <p:nvPr/>
        </p:nvSpPr>
        <p:spPr>
          <a:xfrm rot="20525654">
            <a:off x="3441224" y="4112290"/>
            <a:ext cx="1565039" cy="646331"/>
          </a:xfrm>
          <a:prstGeom prst="rect">
            <a:avLst/>
          </a:prstGeom>
          <a:noFill/>
        </p:spPr>
        <p:txBody>
          <a:bodyPr wrap="none" rtlCol="0">
            <a:spAutoFit/>
          </a:bodyPr>
          <a:lstStyle/>
          <a:p>
            <a:pPr algn="ctr"/>
            <a:r>
              <a:rPr lang="fr-FR" dirty="0">
                <a:latin typeface="+mj-lt"/>
              </a:rPr>
              <a:t>Résistances du </a:t>
            </a:r>
          </a:p>
          <a:p>
            <a:pPr algn="ctr"/>
            <a:r>
              <a:rPr lang="fr-FR" dirty="0">
                <a:latin typeface="+mj-lt"/>
              </a:rPr>
              <a:t>public</a:t>
            </a:r>
          </a:p>
        </p:txBody>
      </p:sp>
      <p:sp>
        <p:nvSpPr>
          <p:cNvPr id="28" name="ZoneTexte 27"/>
          <p:cNvSpPr txBox="1"/>
          <p:nvPr/>
        </p:nvSpPr>
        <p:spPr>
          <a:xfrm rot="20525654">
            <a:off x="3861289" y="4546825"/>
            <a:ext cx="2313454" cy="369332"/>
          </a:xfrm>
          <a:prstGeom prst="rect">
            <a:avLst/>
          </a:prstGeom>
          <a:noFill/>
        </p:spPr>
        <p:txBody>
          <a:bodyPr wrap="none" rtlCol="0">
            <a:spAutoFit/>
          </a:bodyPr>
          <a:lstStyle/>
          <a:p>
            <a:pPr algn="ctr"/>
            <a:r>
              <a:rPr lang="fr-FR" dirty="0">
                <a:latin typeface="+mj-lt"/>
              </a:rPr>
              <a:t>Solution au cas par cas</a:t>
            </a:r>
          </a:p>
        </p:txBody>
      </p:sp>
      <p:sp>
        <p:nvSpPr>
          <p:cNvPr id="31" name="ZoneTexte 30"/>
          <p:cNvSpPr txBox="1"/>
          <p:nvPr/>
        </p:nvSpPr>
        <p:spPr>
          <a:xfrm rot="20525654">
            <a:off x="1785687" y="4287378"/>
            <a:ext cx="1377300" cy="369332"/>
          </a:xfrm>
          <a:prstGeom prst="rect">
            <a:avLst/>
          </a:prstGeom>
          <a:noFill/>
        </p:spPr>
        <p:txBody>
          <a:bodyPr wrap="none" rtlCol="0">
            <a:spAutoFit/>
          </a:bodyPr>
          <a:lstStyle/>
          <a:p>
            <a:pPr algn="ctr"/>
            <a:r>
              <a:rPr lang="fr-FR" dirty="0">
                <a:latin typeface="+mj-lt"/>
              </a:rPr>
              <a:t>Idées-reçues</a:t>
            </a:r>
          </a:p>
        </p:txBody>
      </p:sp>
      <p:sp>
        <p:nvSpPr>
          <p:cNvPr id="32" name="ZoneTexte 31"/>
          <p:cNvSpPr txBox="1"/>
          <p:nvPr/>
        </p:nvSpPr>
        <p:spPr>
          <a:xfrm rot="821858">
            <a:off x="5830943" y="3144894"/>
            <a:ext cx="2092866" cy="369332"/>
          </a:xfrm>
          <a:prstGeom prst="rect">
            <a:avLst/>
          </a:prstGeom>
          <a:noFill/>
        </p:spPr>
        <p:txBody>
          <a:bodyPr wrap="none" rtlCol="0">
            <a:spAutoFit/>
          </a:bodyPr>
          <a:lstStyle/>
          <a:p>
            <a:r>
              <a:rPr lang="fr-FR" dirty="0">
                <a:latin typeface="+mj-lt"/>
              </a:rPr>
              <a:t>Etablir un diagnostic</a:t>
            </a:r>
          </a:p>
        </p:txBody>
      </p:sp>
      <p:sp>
        <p:nvSpPr>
          <p:cNvPr id="33" name="ZoneTexte 32"/>
          <p:cNvSpPr txBox="1"/>
          <p:nvPr/>
        </p:nvSpPr>
        <p:spPr>
          <a:xfrm>
            <a:off x="3492058" y="2145913"/>
            <a:ext cx="2155533" cy="646331"/>
          </a:xfrm>
          <a:prstGeom prst="rect">
            <a:avLst/>
          </a:prstGeom>
          <a:noFill/>
        </p:spPr>
        <p:txBody>
          <a:bodyPr wrap="none" rtlCol="0">
            <a:spAutoFit/>
          </a:bodyPr>
          <a:lstStyle/>
          <a:p>
            <a:pPr algn="ctr"/>
            <a:r>
              <a:rPr lang="fr-FR" dirty="0">
                <a:latin typeface="+mj-lt"/>
              </a:rPr>
              <a:t>Réticences à aborder </a:t>
            </a:r>
          </a:p>
          <a:p>
            <a:pPr algn="ctr"/>
            <a:r>
              <a:rPr lang="fr-FR" dirty="0">
                <a:latin typeface="+mj-lt"/>
              </a:rPr>
              <a:t>le sujet</a:t>
            </a:r>
          </a:p>
        </p:txBody>
      </p:sp>
      <p:sp>
        <p:nvSpPr>
          <p:cNvPr id="34" name="ZoneTexte 33"/>
          <p:cNvSpPr txBox="1"/>
          <p:nvPr/>
        </p:nvSpPr>
        <p:spPr>
          <a:xfrm rot="748715">
            <a:off x="6208398" y="3537757"/>
            <a:ext cx="1450863" cy="646331"/>
          </a:xfrm>
          <a:prstGeom prst="rect">
            <a:avLst/>
          </a:prstGeom>
          <a:noFill/>
        </p:spPr>
        <p:txBody>
          <a:bodyPr wrap="none" rtlCol="0">
            <a:spAutoFit/>
          </a:bodyPr>
          <a:lstStyle/>
          <a:p>
            <a:pPr algn="ctr"/>
            <a:r>
              <a:rPr lang="fr-FR" dirty="0">
                <a:latin typeface="+mj-lt"/>
              </a:rPr>
              <a:t>Chronophage</a:t>
            </a:r>
          </a:p>
          <a:p>
            <a:pPr algn="ctr"/>
            <a:r>
              <a:rPr lang="fr-FR" dirty="0">
                <a:latin typeface="+mj-lt"/>
              </a:rPr>
              <a:t>Energie +++</a:t>
            </a:r>
          </a:p>
        </p:txBody>
      </p:sp>
    </p:spTree>
    <p:extLst>
      <p:ext uri="{BB962C8B-B14F-4D97-AF65-F5344CB8AC3E}">
        <p14:creationId xmlns:p14="http://schemas.microsoft.com/office/powerpoint/2010/main" val="88198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5154" y="810846"/>
            <a:ext cx="8782537" cy="5386753"/>
          </a:xfrm>
          <a:prstGeom prst="ellipse">
            <a:avLst/>
          </a:prstGeom>
          <a:solidFill>
            <a:srgbClr val="009DE0"/>
          </a:solidFill>
          <a:ln>
            <a:solidFill>
              <a:srgbClr val="1C4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ORGANISATION/SYSTEME</a:t>
            </a:r>
          </a:p>
        </p:txBody>
      </p:sp>
      <p:sp>
        <p:nvSpPr>
          <p:cNvPr id="3" name="Oval 2"/>
          <p:cNvSpPr/>
          <p:nvPr/>
        </p:nvSpPr>
        <p:spPr>
          <a:xfrm>
            <a:off x="1250462" y="1856154"/>
            <a:ext cx="6873743" cy="3745914"/>
          </a:xfrm>
          <a:prstGeom prst="ellipse">
            <a:avLst/>
          </a:prstGeom>
          <a:solidFill>
            <a:srgbClr val="F29400"/>
          </a:solidFill>
          <a:ln>
            <a:solidFill>
              <a:srgbClr val="1C4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ZoneTexte 5"/>
          <p:cNvSpPr txBox="1"/>
          <p:nvPr/>
        </p:nvSpPr>
        <p:spPr>
          <a:xfrm>
            <a:off x="3575603" y="1077681"/>
            <a:ext cx="1890708" cy="707886"/>
          </a:xfrm>
          <a:prstGeom prst="rect">
            <a:avLst/>
          </a:prstGeom>
          <a:noFill/>
        </p:spPr>
        <p:txBody>
          <a:bodyPr wrap="square" rtlCol="0">
            <a:spAutoFit/>
          </a:bodyPr>
          <a:lstStyle/>
          <a:p>
            <a:pPr algn="ctr" fontAlgn="auto">
              <a:spcBef>
                <a:spcPts val="0"/>
              </a:spcBef>
              <a:spcAft>
                <a:spcPts val="0"/>
              </a:spcAft>
              <a:defRPr/>
            </a:pPr>
            <a:r>
              <a:rPr lang="fr-FR" sz="2000" b="1" dirty="0">
                <a:solidFill>
                  <a:schemeClr val="bg1"/>
                </a:solidFill>
                <a:latin typeface="+mj-lt"/>
              </a:rPr>
              <a:t>ORGANISATION</a:t>
            </a:r>
          </a:p>
          <a:p>
            <a:pPr algn="ctr" fontAlgn="auto">
              <a:spcBef>
                <a:spcPts val="0"/>
              </a:spcBef>
              <a:spcAft>
                <a:spcPts val="0"/>
              </a:spcAft>
              <a:defRPr/>
            </a:pPr>
            <a:r>
              <a:rPr lang="fr-FR" sz="2000" b="1" dirty="0">
                <a:solidFill>
                  <a:schemeClr val="bg1"/>
                </a:solidFill>
                <a:latin typeface="+mj-lt"/>
              </a:rPr>
              <a:t>SYSTEME</a:t>
            </a:r>
          </a:p>
        </p:txBody>
      </p:sp>
      <p:sp>
        <p:nvSpPr>
          <p:cNvPr id="17" name="ZoneTexte 16"/>
          <p:cNvSpPr txBox="1"/>
          <p:nvPr/>
        </p:nvSpPr>
        <p:spPr>
          <a:xfrm>
            <a:off x="3687840" y="1936829"/>
            <a:ext cx="1964272" cy="400110"/>
          </a:xfrm>
          <a:prstGeom prst="rect">
            <a:avLst/>
          </a:prstGeom>
          <a:noFill/>
        </p:spPr>
        <p:txBody>
          <a:bodyPr wrap="square" rtlCol="0">
            <a:spAutoFit/>
          </a:bodyPr>
          <a:lstStyle/>
          <a:p>
            <a:pPr algn="ctr" fontAlgn="auto">
              <a:spcBef>
                <a:spcPts val="0"/>
              </a:spcBef>
              <a:spcAft>
                <a:spcPts val="0"/>
              </a:spcAft>
              <a:defRPr/>
            </a:pPr>
            <a:r>
              <a:rPr lang="fr-FR" sz="2000" b="1" dirty="0">
                <a:solidFill>
                  <a:schemeClr val="bg1"/>
                </a:solidFill>
                <a:latin typeface="+mj-lt"/>
              </a:rPr>
              <a:t>PROFESSIONNEL</a:t>
            </a:r>
          </a:p>
        </p:txBody>
      </p:sp>
      <p:sp>
        <p:nvSpPr>
          <p:cNvPr id="24" name="ZoneTexte 23"/>
          <p:cNvSpPr txBox="1"/>
          <p:nvPr/>
        </p:nvSpPr>
        <p:spPr>
          <a:xfrm rot="20345960">
            <a:off x="1168679" y="1694528"/>
            <a:ext cx="2203097" cy="369332"/>
          </a:xfrm>
          <a:prstGeom prst="rect">
            <a:avLst/>
          </a:prstGeom>
          <a:noFill/>
        </p:spPr>
        <p:txBody>
          <a:bodyPr wrap="none" rtlCol="0">
            <a:spAutoFit/>
          </a:bodyPr>
          <a:lstStyle/>
          <a:p>
            <a:pPr algn="ctr"/>
            <a:r>
              <a:rPr lang="fr-FR" dirty="0"/>
              <a:t>Soutien institutionnel</a:t>
            </a:r>
          </a:p>
        </p:txBody>
      </p:sp>
      <p:sp>
        <p:nvSpPr>
          <p:cNvPr id="28" name="ZoneTexte 27"/>
          <p:cNvSpPr txBox="1"/>
          <p:nvPr/>
        </p:nvSpPr>
        <p:spPr>
          <a:xfrm rot="949970">
            <a:off x="5531853" y="1680206"/>
            <a:ext cx="2828306" cy="369332"/>
          </a:xfrm>
          <a:prstGeom prst="rect">
            <a:avLst/>
          </a:prstGeom>
          <a:noFill/>
        </p:spPr>
        <p:txBody>
          <a:bodyPr wrap="none" rtlCol="0">
            <a:spAutoFit/>
          </a:bodyPr>
          <a:lstStyle/>
          <a:p>
            <a:pPr algn="ctr"/>
            <a:r>
              <a:rPr lang="fr-FR" dirty="0"/>
              <a:t>Supports de communication</a:t>
            </a:r>
          </a:p>
        </p:txBody>
      </p:sp>
      <p:sp>
        <p:nvSpPr>
          <p:cNvPr id="31" name="ZoneTexte 30"/>
          <p:cNvSpPr txBox="1"/>
          <p:nvPr/>
        </p:nvSpPr>
        <p:spPr>
          <a:xfrm rot="487239">
            <a:off x="5595185" y="2350471"/>
            <a:ext cx="1884688" cy="369332"/>
          </a:xfrm>
          <a:prstGeom prst="rect">
            <a:avLst/>
          </a:prstGeom>
          <a:noFill/>
        </p:spPr>
        <p:txBody>
          <a:bodyPr wrap="none" rtlCol="0">
            <a:spAutoFit/>
          </a:bodyPr>
          <a:lstStyle/>
          <a:p>
            <a:r>
              <a:rPr lang="fr-FR" dirty="0">
                <a:latin typeface="+mj-lt"/>
              </a:rPr>
              <a:t>Multidisciplinarité</a:t>
            </a:r>
          </a:p>
        </p:txBody>
      </p:sp>
      <p:sp>
        <p:nvSpPr>
          <p:cNvPr id="32" name="ZoneTexte 31"/>
          <p:cNvSpPr txBox="1"/>
          <p:nvPr/>
        </p:nvSpPr>
        <p:spPr>
          <a:xfrm rot="508985">
            <a:off x="4979217" y="2703958"/>
            <a:ext cx="1795984" cy="369332"/>
          </a:xfrm>
          <a:prstGeom prst="rect">
            <a:avLst/>
          </a:prstGeom>
          <a:noFill/>
        </p:spPr>
        <p:txBody>
          <a:bodyPr wrap="none" rtlCol="0">
            <a:spAutoFit/>
          </a:bodyPr>
          <a:lstStyle/>
          <a:p>
            <a:r>
              <a:rPr lang="fr-FR" dirty="0">
                <a:latin typeface="+mj-lt"/>
              </a:rPr>
              <a:t>Travail en équipe</a:t>
            </a:r>
          </a:p>
        </p:txBody>
      </p:sp>
      <p:sp>
        <p:nvSpPr>
          <p:cNvPr id="33" name="ZoneTexte 32"/>
          <p:cNvSpPr txBox="1"/>
          <p:nvPr/>
        </p:nvSpPr>
        <p:spPr>
          <a:xfrm rot="20531952">
            <a:off x="2141606" y="2294927"/>
            <a:ext cx="1818414" cy="646331"/>
          </a:xfrm>
          <a:prstGeom prst="rect">
            <a:avLst/>
          </a:prstGeom>
          <a:noFill/>
        </p:spPr>
        <p:txBody>
          <a:bodyPr wrap="none" rtlCol="0">
            <a:spAutoFit/>
          </a:bodyPr>
          <a:lstStyle/>
          <a:p>
            <a:pPr algn="ctr"/>
            <a:r>
              <a:rPr lang="fr-FR" dirty="0">
                <a:latin typeface="+mj-lt"/>
              </a:rPr>
              <a:t>Lien de confiance </a:t>
            </a:r>
          </a:p>
          <a:p>
            <a:pPr algn="ctr"/>
            <a:r>
              <a:rPr lang="fr-FR" dirty="0">
                <a:latin typeface="+mj-lt"/>
              </a:rPr>
              <a:t>dans la durée</a:t>
            </a:r>
          </a:p>
        </p:txBody>
      </p:sp>
      <p:sp>
        <p:nvSpPr>
          <p:cNvPr id="34" name="ZoneTexte 33"/>
          <p:cNvSpPr txBox="1"/>
          <p:nvPr/>
        </p:nvSpPr>
        <p:spPr>
          <a:xfrm rot="20525654">
            <a:off x="1319012" y="3111680"/>
            <a:ext cx="1272103" cy="646331"/>
          </a:xfrm>
          <a:prstGeom prst="rect">
            <a:avLst/>
          </a:prstGeom>
          <a:noFill/>
        </p:spPr>
        <p:txBody>
          <a:bodyPr wrap="none" rtlCol="0">
            <a:spAutoFit/>
          </a:bodyPr>
          <a:lstStyle/>
          <a:p>
            <a:pPr algn="ctr"/>
            <a:r>
              <a:rPr lang="fr-FR" dirty="0">
                <a:latin typeface="+mj-lt"/>
              </a:rPr>
              <a:t>Formation</a:t>
            </a:r>
          </a:p>
          <a:p>
            <a:pPr algn="ctr"/>
            <a:r>
              <a:rPr lang="fr-FR" dirty="0">
                <a:latin typeface="+mj-lt"/>
              </a:rPr>
              <a:t>Supervision</a:t>
            </a:r>
          </a:p>
        </p:txBody>
      </p:sp>
      <p:sp>
        <p:nvSpPr>
          <p:cNvPr id="35" name="ZoneTexte 34"/>
          <p:cNvSpPr txBox="1"/>
          <p:nvPr/>
        </p:nvSpPr>
        <p:spPr>
          <a:xfrm rot="563193">
            <a:off x="6324232" y="3468596"/>
            <a:ext cx="1781783" cy="369332"/>
          </a:xfrm>
          <a:prstGeom prst="rect">
            <a:avLst/>
          </a:prstGeom>
          <a:noFill/>
        </p:spPr>
        <p:txBody>
          <a:bodyPr wrap="none" rtlCol="0">
            <a:spAutoFit/>
          </a:bodyPr>
          <a:lstStyle/>
          <a:p>
            <a:pPr algn="ctr"/>
            <a:r>
              <a:rPr lang="fr-FR" dirty="0">
                <a:latin typeface="+mj-lt"/>
              </a:rPr>
              <a:t>Travail en réseau</a:t>
            </a:r>
          </a:p>
        </p:txBody>
      </p:sp>
      <p:sp>
        <p:nvSpPr>
          <p:cNvPr id="36" name="Title 1"/>
          <p:cNvSpPr txBox="1">
            <a:spLocks/>
          </p:cNvSpPr>
          <p:nvPr/>
        </p:nvSpPr>
        <p:spPr bwMode="auto">
          <a:xfrm>
            <a:off x="0" y="-26346"/>
            <a:ext cx="9144000"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400" kern="1200">
                <a:solidFill>
                  <a:srgbClr val="66747B"/>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9C8FC9"/>
                </a:solidFill>
                <a:latin typeface="Verdana" pitchFamily="34" charset="0"/>
                <a:cs typeface="Tahoma" pitchFamily="34" charset="0"/>
              </a:defRPr>
            </a:lvl2pPr>
            <a:lvl3pPr algn="ctr" rtl="0" eaLnBrk="0" fontAlgn="base" hangingPunct="0">
              <a:spcBef>
                <a:spcPct val="0"/>
              </a:spcBef>
              <a:spcAft>
                <a:spcPct val="0"/>
              </a:spcAft>
              <a:defRPr sz="4000">
                <a:solidFill>
                  <a:srgbClr val="9C8FC9"/>
                </a:solidFill>
                <a:latin typeface="Verdana" pitchFamily="34" charset="0"/>
                <a:cs typeface="Tahoma" pitchFamily="34" charset="0"/>
              </a:defRPr>
            </a:lvl3pPr>
            <a:lvl4pPr algn="ctr" rtl="0" eaLnBrk="0" fontAlgn="base" hangingPunct="0">
              <a:spcBef>
                <a:spcPct val="0"/>
              </a:spcBef>
              <a:spcAft>
                <a:spcPct val="0"/>
              </a:spcAft>
              <a:defRPr sz="4000">
                <a:solidFill>
                  <a:srgbClr val="9C8FC9"/>
                </a:solidFill>
                <a:latin typeface="Verdana" pitchFamily="34" charset="0"/>
                <a:cs typeface="Tahoma" pitchFamily="34" charset="0"/>
              </a:defRPr>
            </a:lvl4pPr>
            <a:lvl5pPr algn="ctr" rtl="0" eaLnBrk="0" fontAlgn="base" hangingPunct="0">
              <a:spcBef>
                <a:spcPct val="0"/>
              </a:spcBef>
              <a:spcAft>
                <a:spcPct val="0"/>
              </a:spcAft>
              <a:defRPr sz="4000">
                <a:solidFill>
                  <a:srgbClr val="9C8FC9"/>
                </a:solidFill>
                <a:latin typeface="Verdana" pitchFamily="34" charset="0"/>
                <a:cs typeface="Tahoma" pitchFamily="34" charset="0"/>
              </a:defRPr>
            </a:lvl5pPr>
            <a:lvl6pPr marL="457200" algn="ctr" rtl="0" fontAlgn="base">
              <a:spcBef>
                <a:spcPct val="0"/>
              </a:spcBef>
              <a:spcAft>
                <a:spcPct val="0"/>
              </a:spcAft>
              <a:defRPr sz="4400">
                <a:solidFill>
                  <a:srgbClr val="9C8FC9"/>
                </a:solidFill>
                <a:latin typeface="Calibri" pitchFamily="34" charset="0"/>
              </a:defRPr>
            </a:lvl6pPr>
            <a:lvl7pPr marL="914400" algn="ctr" rtl="0" fontAlgn="base">
              <a:spcBef>
                <a:spcPct val="0"/>
              </a:spcBef>
              <a:spcAft>
                <a:spcPct val="0"/>
              </a:spcAft>
              <a:defRPr sz="4400">
                <a:solidFill>
                  <a:srgbClr val="9C8FC9"/>
                </a:solidFill>
                <a:latin typeface="Calibri" pitchFamily="34" charset="0"/>
              </a:defRPr>
            </a:lvl7pPr>
            <a:lvl8pPr marL="1371600" algn="ctr" rtl="0" fontAlgn="base">
              <a:spcBef>
                <a:spcPct val="0"/>
              </a:spcBef>
              <a:spcAft>
                <a:spcPct val="0"/>
              </a:spcAft>
              <a:defRPr sz="4400">
                <a:solidFill>
                  <a:srgbClr val="9C8FC9"/>
                </a:solidFill>
                <a:latin typeface="Calibri" pitchFamily="34" charset="0"/>
              </a:defRPr>
            </a:lvl8pPr>
            <a:lvl9pPr marL="1828800" algn="ctr" rtl="0" fontAlgn="base">
              <a:spcBef>
                <a:spcPct val="0"/>
              </a:spcBef>
              <a:spcAft>
                <a:spcPct val="0"/>
              </a:spcAft>
              <a:defRPr sz="4400">
                <a:solidFill>
                  <a:srgbClr val="9C8FC9"/>
                </a:solidFill>
                <a:latin typeface="Calibri" pitchFamily="34" charset="0"/>
              </a:defRPr>
            </a:lvl9pPr>
          </a:lstStyle>
          <a:p>
            <a:r>
              <a:rPr lang="fr-BE" sz="4000" b="1" dirty="0">
                <a:effectLst>
                  <a:outerShdw blurRad="38100" dist="38100" dir="2700000" algn="tl">
                    <a:srgbClr val="000000">
                      <a:alpha val="43137"/>
                    </a:srgbClr>
                  </a:outerShdw>
                </a:effectLst>
              </a:rPr>
              <a:t>- Contexte - Facilitateurs</a:t>
            </a:r>
            <a:endParaRPr lang="en-GB" sz="4000" b="1" dirty="0">
              <a:effectLst>
                <a:outerShdw blurRad="38100" dist="38100" dir="2700000" algn="tl">
                  <a:srgbClr val="000000">
                    <a:alpha val="43137"/>
                  </a:srgbClr>
                </a:outerShdw>
              </a:effectLst>
            </a:endParaRPr>
          </a:p>
        </p:txBody>
      </p:sp>
      <p:sp>
        <p:nvSpPr>
          <p:cNvPr id="37" name="Oval 4"/>
          <p:cNvSpPr/>
          <p:nvPr/>
        </p:nvSpPr>
        <p:spPr>
          <a:xfrm>
            <a:off x="3083902" y="3017862"/>
            <a:ext cx="3344252" cy="2657797"/>
          </a:xfrm>
          <a:prstGeom prst="ellipse">
            <a:avLst/>
          </a:prstGeom>
          <a:solidFill>
            <a:srgbClr val="7AB51D"/>
          </a:solidFill>
          <a:ln>
            <a:solidFill>
              <a:srgbClr val="1C4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dirty="0"/>
          </a:p>
        </p:txBody>
      </p:sp>
      <p:sp>
        <p:nvSpPr>
          <p:cNvPr id="5" name="Oval 4"/>
          <p:cNvSpPr/>
          <p:nvPr/>
        </p:nvSpPr>
        <p:spPr>
          <a:xfrm>
            <a:off x="4063271" y="4034310"/>
            <a:ext cx="1245096" cy="647270"/>
          </a:xfrm>
          <a:prstGeom prst="ellipse">
            <a:avLst/>
          </a:prstGeom>
          <a:solidFill>
            <a:srgbClr val="EEECE1"/>
          </a:solidFill>
          <a:ln>
            <a:solidFill>
              <a:srgbClr val="1C4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Tekstvak 11"/>
          <p:cNvSpPr txBox="1"/>
          <p:nvPr/>
        </p:nvSpPr>
        <p:spPr>
          <a:xfrm>
            <a:off x="4043733" y="3884982"/>
            <a:ext cx="1308597" cy="677108"/>
          </a:xfrm>
          <a:prstGeom prst="rect">
            <a:avLst/>
          </a:prstGeom>
          <a:noFill/>
        </p:spPr>
        <p:txBody>
          <a:bodyPr wrap="square">
            <a:spAutoFit/>
          </a:bodyPr>
          <a:lstStyle/>
          <a:p>
            <a:pPr fontAlgn="auto">
              <a:spcBef>
                <a:spcPts val="0"/>
              </a:spcBef>
              <a:spcAft>
                <a:spcPts val="0"/>
              </a:spcAft>
              <a:defRPr/>
            </a:pPr>
            <a:endParaRPr lang="nl-BE" dirty="0"/>
          </a:p>
          <a:p>
            <a:pPr fontAlgn="auto">
              <a:spcBef>
                <a:spcPts val="0"/>
              </a:spcBef>
              <a:spcAft>
                <a:spcPts val="0"/>
              </a:spcAft>
              <a:defRPr/>
            </a:pPr>
            <a:r>
              <a:rPr lang="nl-BE" b="1" dirty="0">
                <a:solidFill>
                  <a:schemeClr val="bg1"/>
                </a:solidFill>
                <a:latin typeface="+mj-lt"/>
              </a:rPr>
              <a:t>     </a:t>
            </a:r>
            <a:r>
              <a:rPr lang="nl-BE" sz="2000" b="1" dirty="0">
                <a:latin typeface="+mj-lt"/>
              </a:rPr>
              <a:t>OUTIL</a:t>
            </a:r>
            <a:endParaRPr lang="nl-BE" sz="2000" dirty="0">
              <a:latin typeface="+mj-lt"/>
            </a:endParaRPr>
          </a:p>
        </p:txBody>
      </p:sp>
      <p:sp>
        <p:nvSpPr>
          <p:cNvPr id="38" name="ZoneTexte 37"/>
          <p:cNvSpPr txBox="1"/>
          <p:nvPr/>
        </p:nvSpPr>
        <p:spPr>
          <a:xfrm rot="20525654">
            <a:off x="3182207" y="3635813"/>
            <a:ext cx="1117802" cy="369332"/>
          </a:xfrm>
          <a:prstGeom prst="rect">
            <a:avLst/>
          </a:prstGeom>
          <a:noFill/>
        </p:spPr>
        <p:txBody>
          <a:bodyPr wrap="none" rtlCol="0">
            <a:spAutoFit/>
          </a:bodyPr>
          <a:lstStyle/>
          <a:p>
            <a:pPr algn="ctr"/>
            <a:r>
              <a:rPr lang="fr-FR" dirty="0">
                <a:latin typeface="+mj-lt"/>
              </a:rPr>
              <a:t>Complexe</a:t>
            </a:r>
          </a:p>
        </p:txBody>
      </p:sp>
      <p:sp>
        <p:nvSpPr>
          <p:cNvPr id="39" name="Tekstvak 11"/>
          <p:cNvSpPr txBox="1"/>
          <p:nvPr/>
        </p:nvSpPr>
        <p:spPr>
          <a:xfrm>
            <a:off x="3783027" y="2788515"/>
            <a:ext cx="1869085" cy="677108"/>
          </a:xfrm>
          <a:prstGeom prst="rect">
            <a:avLst/>
          </a:prstGeom>
          <a:noFill/>
        </p:spPr>
        <p:txBody>
          <a:bodyPr wrap="square">
            <a:spAutoFit/>
          </a:bodyPr>
          <a:lstStyle/>
          <a:p>
            <a:pPr fontAlgn="auto">
              <a:spcBef>
                <a:spcPts val="0"/>
              </a:spcBef>
              <a:spcAft>
                <a:spcPts val="0"/>
              </a:spcAft>
              <a:defRPr/>
            </a:pPr>
            <a:endParaRPr lang="nl-BE" dirty="0">
              <a:ea typeface="+mn-ea"/>
            </a:endParaRPr>
          </a:p>
          <a:p>
            <a:pPr fontAlgn="auto">
              <a:spcBef>
                <a:spcPts val="0"/>
              </a:spcBef>
              <a:spcAft>
                <a:spcPts val="0"/>
              </a:spcAft>
              <a:defRPr/>
            </a:pPr>
            <a:r>
              <a:rPr lang="nl-BE" b="1" dirty="0">
                <a:solidFill>
                  <a:schemeClr val="bg1"/>
                </a:solidFill>
                <a:latin typeface="+mj-lt"/>
                <a:ea typeface="+mn-ea"/>
              </a:rPr>
              <a:t>    </a:t>
            </a:r>
            <a:r>
              <a:rPr lang="nl-BE" sz="2000" b="1" dirty="0">
                <a:solidFill>
                  <a:schemeClr val="bg1"/>
                </a:solidFill>
                <a:latin typeface="+mj-lt"/>
                <a:ea typeface="+mn-ea"/>
              </a:rPr>
              <a:t> PROBLEME </a:t>
            </a:r>
          </a:p>
        </p:txBody>
      </p:sp>
      <p:sp>
        <p:nvSpPr>
          <p:cNvPr id="40" name="ZoneTexte 39"/>
          <p:cNvSpPr txBox="1"/>
          <p:nvPr/>
        </p:nvSpPr>
        <p:spPr>
          <a:xfrm rot="20525654">
            <a:off x="4543964" y="3427691"/>
            <a:ext cx="1463825" cy="369332"/>
          </a:xfrm>
          <a:prstGeom prst="rect">
            <a:avLst/>
          </a:prstGeom>
          <a:noFill/>
        </p:spPr>
        <p:txBody>
          <a:bodyPr wrap="none" rtlCol="0">
            <a:spAutoFit/>
          </a:bodyPr>
          <a:lstStyle/>
          <a:p>
            <a:pPr algn="ctr"/>
            <a:r>
              <a:rPr lang="fr-FR" dirty="0">
                <a:latin typeface="+mj-lt"/>
              </a:rPr>
              <a:t>Multifactoriel</a:t>
            </a:r>
          </a:p>
        </p:txBody>
      </p:sp>
      <p:sp>
        <p:nvSpPr>
          <p:cNvPr id="41" name="ZoneTexte 40"/>
          <p:cNvSpPr txBox="1"/>
          <p:nvPr/>
        </p:nvSpPr>
        <p:spPr>
          <a:xfrm rot="20525654">
            <a:off x="1671082" y="3831801"/>
            <a:ext cx="1302422" cy="923330"/>
          </a:xfrm>
          <a:prstGeom prst="rect">
            <a:avLst/>
          </a:prstGeom>
          <a:noFill/>
        </p:spPr>
        <p:txBody>
          <a:bodyPr wrap="none" rtlCol="0">
            <a:spAutoFit/>
          </a:bodyPr>
          <a:lstStyle/>
          <a:p>
            <a:pPr algn="ctr"/>
            <a:r>
              <a:rPr lang="fr-FR" dirty="0">
                <a:latin typeface="+mj-lt"/>
              </a:rPr>
              <a:t>Perception </a:t>
            </a:r>
          </a:p>
          <a:p>
            <a:pPr algn="ctr"/>
            <a:r>
              <a:rPr lang="fr-FR" dirty="0">
                <a:latin typeface="+mj-lt"/>
              </a:rPr>
              <a:t>d’un impact</a:t>
            </a:r>
          </a:p>
          <a:p>
            <a:pPr algn="ctr"/>
            <a:r>
              <a:rPr lang="fr-FR" dirty="0">
                <a:latin typeface="+mj-lt"/>
              </a:rPr>
              <a:t>positif</a:t>
            </a:r>
          </a:p>
        </p:txBody>
      </p:sp>
      <p:sp>
        <p:nvSpPr>
          <p:cNvPr id="42" name="ZoneTexte 41"/>
          <p:cNvSpPr txBox="1"/>
          <p:nvPr/>
        </p:nvSpPr>
        <p:spPr>
          <a:xfrm rot="20525654">
            <a:off x="3017188" y="4341631"/>
            <a:ext cx="1274708" cy="923330"/>
          </a:xfrm>
          <a:prstGeom prst="rect">
            <a:avLst/>
          </a:prstGeom>
          <a:noFill/>
        </p:spPr>
        <p:txBody>
          <a:bodyPr wrap="none" rtlCol="0">
            <a:spAutoFit/>
          </a:bodyPr>
          <a:lstStyle/>
          <a:p>
            <a:pPr algn="ctr"/>
            <a:r>
              <a:rPr lang="fr-FR" dirty="0">
                <a:latin typeface="+mj-lt"/>
              </a:rPr>
              <a:t>Résistances </a:t>
            </a:r>
          </a:p>
          <a:p>
            <a:pPr algn="ctr"/>
            <a:r>
              <a:rPr lang="fr-FR" dirty="0">
                <a:latin typeface="+mj-lt"/>
              </a:rPr>
              <a:t>du </a:t>
            </a:r>
          </a:p>
          <a:p>
            <a:pPr algn="ctr"/>
            <a:r>
              <a:rPr lang="fr-FR" dirty="0">
                <a:latin typeface="+mj-lt"/>
              </a:rPr>
              <a:t>public</a:t>
            </a:r>
          </a:p>
        </p:txBody>
      </p:sp>
      <p:sp>
        <p:nvSpPr>
          <p:cNvPr id="43" name="ZoneTexte 42"/>
          <p:cNvSpPr txBox="1"/>
          <p:nvPr/>
        </p:nvSpPr>
        <p:spPr>
          <a:xfrm rot="20525654">
            <a:off x="4465794" y="5223154"/>
            <a:ext cx="772004" cy="369332"/>
          </a:xfrm>
          <a:prstGeom prst="rect">
            <a:avLst/>
          </a:prstGeom>
          <a:noFill/>
        </p:spPr>
        <p:txBody>
          <a:bodyPr wrap="none" rtlCol="0">
            <a:spAutoFit/>
          </a:bodyPr>
          <a:lstStyle/>
          <a:p>
            <a:pPr algn="ctr"/>
            <a:r>
              <a:rPr lang="fr-FR" dirty="0">
                <a:latin typeface="+mj-lt"/>
              </a:rPr>
              <a:t>Tabou</a:t>
            </a:r>
          </a:p>
        </p:txBody>
      </p:sp>
      <p:sp>
        <p:nvSpPr>
          <p:cNvPr id="44" name="ZoneTexte 43"/>
          <p:cNvSpPr txBox="1"/>
          <p:nvPr/>
        </p:nvSpPr>
        <p:spPr>
          <a:xfrm rot="20525654">
            <a:off x="5141237" y="3844870"/>
            <a:ext cx="1340252" cy="646331"/>
          </a:xfrm>
          <a:prstGeom prst="rect">
            <a:avLst/>
          </a:prstGeom>
          <a:noFill/>
        </p:spPr>
        <p:txBody>
          <a:bodyPr wrap="square" rtlCol="0">
            <a:spAutoFit/>
          </a:bodyPr>
          <a:lstStyle/>
          <a:p>
            <a:pPr algn="ctr"/>
            <a:r>
              <a:rPr lang="fr-FR" dirty="0">
                <a:latin typeface="+mj-lt"/>
              </a:rPr>
              <a:t>De longue durée</a:t>
            </a:r>
          </a:p>
        </p:txBody>
      </p:sp>
      <p:sp>
        <p:nvSpPr>
          <p:cNvPr id="45" name="ZoneTexte 44"/>
          <p:cNvSpPr txBox="1"/>
          <p:nvPr/>
        </p:nvSpPr>
        <p:spPr>
          <a:xfrm rot="20525654">
            <a:off x="3991839" y="4758694"/>
            <a:ext cx="2313454" cy="369332"/>
          </a:xfrm>
          <a:prstGeom prst="rect">
            <a:avLst/>
          </a:prstGeom>
          <a:noFill/>
        </p:spPr>
        <p:txBody>
          <a:bodyPr wrap="none" rtlCol="0">
            <a:spAutoFit/>
          </a:bodyPr>
          <a:lstStyle/>
          <a:p>
            <a:pPr algn="ctr"/>
            <a:r>
              <a:rPr lang="fr-FR" dirty="0">
                <a:latin typeface="+mj-lt"/>
              </a:rPr>
              <a:t>Solution au cas par cas</a:t>
            </a:r>
          </a:p>
        </p:txBody>
      </p:sp>
      <p:sp>
        <p:nvSpPr>
          <p:cNvPr id="46" name="ZoneTexte 45"/>
          <p:cNvSpPr txBox="1"/>
          <p:nvPr/>
        </p:nvSpPr>
        <p:spPr>
          <a:xfrm rot="20525654">
            <a:off x="3076892" y="2833196"/>
            <a:ext cx="1175735" cy="369332"/>
          </a:xfrm>
          <a:prstGeom prst="rect">
            <a:avLst/>
          </a:prstGeom>
          <a:noFill/>
        </p:spPr>
        <p:txBody>
          <a:bodyPr wrap="none" rtlCol="0">
            <a:spAutoFit/>
          </a:bodyPr>
          <a:lstStyle/>
          <a:p>
            <a:pPr algn="ctr"/>
            <a:r>
              <a:rPr lang="fr-FR" dirty="0">
                <a:latin typeface="+mj-lt"/>
              </a:rPr>
              <a:t>Anamnèse</a:t>
            </a:r>
          </a:p>
        </p:txBody>
      </p:sp>
      <p:sp>
        <p:nvSpPr>
          <p:cNvPr id="47" name="ZoneTexte 46"/>
          <p:cNvSpPr txBox="1"/>
          <p:nvPr/>
        </p:nvSpPr>
        <p:spPr>
          <a:xfrm rot="20345960">
            <a:off x="402034" y="2745786"/>
            <a:ext cx="1249060" cy="369332"/>
          </a:xfrm>
          <a:prstGeom prst="rect">
            <a:avLst/>
          </a:prstGeom>
          <a:noFill/>
        </p:spPr>
        <p:txBody>
          <a:bodyPr wrap="none" rtlCol="0">
            <a:spAutoFit/>
          </a:bodyPr>
          <a:lstStyle/>
          <a:p>
            <a:pPr algn="ctr"/>
            <a:r>
              <a:rPr lang="fr-FR" dirty="0"/>
              <a:t>Procédures</a:t>
            </a:r>
          </a:p>
        </p:txBody>
      </p:sp>
    </p:spTree>
    <p:extLst>
      <p:ext uri="{BB962C8B-B14F-4D97-AF65-F5344CB8AC3E}">
        <p14:creationId xmlns:p14="http://schemas.microsoft.com/office/powerpoint/2010/main" val="56320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Validation</a:t>
            </a:r>
            <a:r>
              <a:rPr lang="fr-BE" sz="4000" b="1" dirty="0">
                <a:solidFill>
                  <a:srgbClr val="66747B"/>
                </a:solidFill>
                <a:effectLst>
                  <a:outerShdw blurRad="38100" dist="38100" dir="2700000" algn="tl">
                    <a:srgbClr val="000000">
                      <a:alpha val="43137"/>
                    </a:srgbClr>
                  </a:outerShdw>
                </a:effectLst>
                <a:latin typeface="Arial" pitchFamily="34" charset="0"/>
                <a:cs typeface="Arial" pitchFamily="34" charset="0"/>
              </a:rPr>
              <a:t> du référentiel</a:t>
            </a:r>
            <a:endParaRPr lang="en-GB" sz="4000" b="1" dirty="0">
              <a:solidFill>
                <a:srgbClr val="66747B"/>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Espace réservé du contenu 2"/>
          <p:cNvSpPr>
            <a:spLocks noGrp="1"/>
          </p:cNvSpPr>
          <p:nvPr>
            <p:ph idx="1"/>
          </p:nvPr>
        </p:nvSpPr>
        <p:spPr>
          <a:xfrm>
            <a:off x="-93588" y="1565061"/>
            <a:ext cx="8700279" cy="4525963"/>
          </a:xfrm>
        </p:spPr>
        <p:txBody>
          <a:bodyPr>
            <a:normAutofit fontScale="92500"/>
          </a:bodyPr>
          <a:lstStyle/>
          <a:p>
            <a:pPr marL="1073150" indent="0" defTabSz="801688">
              <a:buNone/>
            </a:pPr>
            <a:r>
              <a:rPr lang="fr-BE" sz="2400" dirty="0">
                <a:solidFill>
                  <a:schemeClr val="bg1">
                    <a:lumMod val="50000"/>
                  </a:schemeClr>
                </a:solidFill>
              </a:rPr>
              <a:t>C’est très pratique, très adéquat, très structuré, très structurant. </a:t>
            </a:r>
            <a:r>
              <a:rPr lang="fr-BE" sz="2400" b="1" dirty="0">
                <a:solidFill>
                  <a:schemeClr val="bg1">
                    <a:lumMod val="50000"/>
                  </a:schemeClr>
                </a:solidFill>
              </a:rPr>
              <a:t>(Médecin généraliste)</a:t>
            </a:r>
            <a:endParaRPr lang="fr-FR" sz="2400" b="1" dirty="0">
              <a:solidFill>
                <a:schemeClr val="bg1">
                  <a:lumMod val="50000"/>
                </a:schemeClr>
              </a:solidFill>
            </a:endParaRPr>
          </a:p>
          <a:p>
            <a:pPr marL="1073150" indent="0" defTabSz="801688">
              <a:buNone/>
            </a:pPr>
            <a:endParaRPr lang="fr-BE" sz="2400" dirty="0">
              <a:solidFill>
                <a:schemeClr val="bg1">
                  <a:lumMod val="50000"/>
                </a:schemeClr>
              </a:solidFill>
            </a:endParaRPr>
          </a:p>
          <a:p>
            <a:pPr marL="1073150" indent="0" defTabSz="801688">
              <a:buNone/>
            </a:pPr>
            <a:r>
              <a:rPr lang="fr-BE" sz="2400" dirty="0">
                <a:solidFill>
                  <a:schemeClr val="bg1">
                    <a:lumMod val="50000"/>
                  </a:schemeClr>
                </a:solidFill>
              </a:rPr>
              <a:t>Je trouvais qu’il était très bien, cela m’a beaucoup parlé. Je repensais à mes dernières situations. </a:t>
            </a:r>
            <a:r>
              <a:rPr lang="fr-BE" sz="2400" b="1" dirty="0">
                <a:solidFill>
                  <a:schemeClr val="bg1">
                    <a:lumMod val="50000"/>
                  </a:schemeClr>
                </a:solidFill>
              </a:rPr>
              <a:t>(Pédiatre)</a:t>
            </a:r>
            <a:endParaRPr lang="fr-FR" sz="2400" b="1" dirty="0">
              <a:solidFill>
                <a:schemeClr val="bg1">
                  <a:lumMod val="50000"/>
                </a:schemeClr>
              </a:solidFill>
            </a:endParaRPr>
          </a:p>
          <a:p>
            <a:pPr marL="1073150" indent="0" defTabSz="801688">
              <a:buNone/>
            </a:pPr>
            <a:r>
              <a:rPr lang="fr-BE" sz="2400" dirty="0">
                <a:solidFill>
                  <a:schemeClr val="bg1">
                    <a:lumMod val="50000"/>
                  </a:schemeClr>
                </a:solidFill>
              </a:rPr>
              <a:t>	</a:t>
            </a:r>
          </a:p>
          <a:p>
            <a:pPr marL="1073150" indent="0" defTabSz="801688">
              <a:buNone/>
            </a:pPr>
            <a:r>
              <a:rPr lang="fr-BE" sz="2400" dirty="0">
                <a:solidFill>
                  <a:schemeClr val="bg1">
                    <a:lumMod val="50000"/>
                  </a:schemeClr>
                </a:solidFill>
              </a:rPr>
              <a:t>C’est très intéressant. Les deux axes : les repères pour le professionnel et les supports à la discussion avec les parents. Je trouve cela plus facile et moins agressif avec les mamans. C’est au cas par cas de toute façon. </a:t>
            </a:r>
            <a:r>
              <a:rPr lang="fr-BE" sz="2400" b="1" dirty="0">
                <a:solidFill>
                  <a:schemeClr val="bg1">
                    <a:lumMod val="50000"/>
                  </a:schemeClr>
                </a:solidFill>
              </a:rPr>
              <a:t>(TMS, Consultation ONE)</a:t>
            </a:r>
            <a:endParaRPr lang="fr-FR" sz="2400" b="1" dirty="0">
              <a:solidFill>
                <a:schemeClr val="bg1">
                  <a:lumMod val="50000"/>
                </a:schemeClr>
              </a:solidFill>
            </a:endParaRPr>
          </a:p>
          <a:p>
            <a:pPr marL="1073150" indent="0" defTabSz="801688">
              <a:buNone/>
            </a:pPr>
            <a:r>
              <a:rPr lang="fr-BE" sz="2400" i="1" dirty="0">
                <a:solidFill>
                  <a:schemeClr val="bg1">
                    <a:lumMod val="50000"/>
                  </a:schemeClr>
                </a:solidFill>
              </a:rPr>
              <a:t>	</a:t>
            </a:r>
          </a:p>
          <a:p>
            <a:pPr marL="1073150" indent="0" defTabSz="801688">
              <a:buNone/>
            </a:pPr>
            <a:r>
              <a:rPr lang="fr-BE" sz="2400" i="1" dirty="0">
                <a:solidFill>
                  <a:schemeClr val="bg1">
                    <a:lumMod val="50000"/>
                  </a:schemeClr>
                </a:solidFill>
              </a:rPr>
              <a:t>	</a:t>
            </a:r>
            <a:endParaRPr lang="fr-BE" sz="2400" i="1" dirty="0">
              <a:solidFill>
                <a:srgbClr val="4F81BD"/>
              </a:solidFill>
            </a:endParaRPr>
          </a:p>
          <a:p>
            <a:pPr marL="1073150" indent="0" defTabSz="801688">
              <a:buNone/>
            </a:pPr>
            <a:endParaRPr lang="fr-BE" sz="2300" i="1" dirty="0">
              <a:solidFill>
                <a:srgbClr val="4F81BD"/>
              </a:solidFill>
            </a:endParaRPr>
          </a:p>
          <a:p>
            <a:pPr marL="1073150" indent="0" defTabSz="801688">
              <a:buNone/>
            </a:pPr>
            <a:endParaRPr lang="fr-FR" sz="2300" i="1" dirty="0">
              <a:solidFill>
                <a:srgbClr val="4F81BD"/>
              </a:solidFill>
            </a:endParaRPr>
          </a:p>
        </p:txBody>
      </p:sp>
      <p:sp>
        <p:nvSpPr>
          <p:cNvPr id="5" name="ZoneTexte 5"/>
          <p:cNvSpPr txBox="1">
            <a:spLocks noChangeArrowheads="1"/>
          </p:cNvSpPr>
          <p:nvPr/>
        </p:nvSpPr>
        <p:spPr bwMode="auto">
          <a:xfrm>
            <a:off x="596030" y="1329715"/>
            <a:ext cx="8411200" cy="4247994"/>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buFont typeface="Wingdings" charset="2"/>
              <a:buChar char="§"/>
              <a:defRPr/>
            </a:pPr>
            <a:endParaRPr lang="fr-FR" sz="2200" b="1" dirty="0">
              <a:solidFill>
                <a:srgbClr val="4F81BD"/>
              </a:solidFill>
              <a:latin typeface="Times New Roman" charset="0"/>
              <a:cs typeface="Times New Roman" charset="0"/>
            </a:endParaRPr>
          </a:p>
          <a:p>
            <a:pPr>
              <a:buFont typeface="Wingdings" charset="2"/>
              <a:buChar char="§"/>
              <a:defRPr/>
            </a:pPr>
            <a:endParaRPr lang="fr-FR" sz="2200" b="1" dirty="0">
              <a:solidFill>
                <a:srgbClr val="4F81BD"/>
              </a:solidFill>
              <a:latin typeface="Times New Roman" charset="0"/>
              <a:cs typeface="Times New Roman" charset="0"/>
            </a:endParaRPr>
          </a:p>
          <a:p>
            <a:pPr>
              <a:buFont typeface="Wingdings" charset="2"/>
              <a:buChar char="§"/>
              <a:defRPr/>
            </a:pPr>
            <a:endParaRPr lang="fr-FR" sz="22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FR" sz="1800" b="1" dirty="0">
              <a:solidFill>
                <a:srgbClr val="4F81BD"/>
              </a:solidFill>
              <a:latin typeface="Times New Roman" charset="0"/>
              <a:cs typeface="Times New Roman" charset="0"/>
            </a:endParaRPr>
          </a:p>
          <a:p>
            <a:pPr>
              <a:defRPr/>
            </a:pPr>
            <a:endParaRPr lang="fr-BE" sz="1800" dirty="0"/>
          </a:p>
          <a:p>
            <a:pPr>
              <a:defRPr/>
            </a:pPr>
            <a:endParaRPr lang="fr-BE" sz="1800" dirty="0"/>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r>
              <a:rPr lang="fr-FR" sz="1800" b="1" dirty="0">
                <a:solidFill>
                  <a:srgbClr val="000000"/>
                </a:solidFill>
                <a:latin typeface="Times New Roman" charset="0"/>
                <a:cs typeface="Times New Roman" charset="0"/>
              </a:rPr>
              <a:t>			</a:t>
            </a:r>
          </a:p>
          <a:p>
            <a:pPr>
              <a:defRPr/>
            </a:pPr>
            <a:endParaRPr lang="fr-FR" sz="1800" b="1" dirty="0">
              <a:solidFill>
                <a:srgbClr val="000000"/>
              </a:solidFill>
              <a:latin typeface="Times New Roman" charset="0"/>
              <a:cs typeface="Times New Roman" charset="0"/>
            </a:endParaRPr>
          </a:p>
          <a:p>
            <a:pPr>
              <a:defRPr/>
            </a:pPr>
            <a:endParaRPr lang="fr-FR" sz="1800" b="1" dirty="0">
              <a:solidFill>
                <a:srgbClr val="000000"/>
              </a:solidFill>
              <a:latin typeface="Times New Roman" charset="0"/>
              <a:cs typeface="Times New Roman" charset="0"/>
            </a:endParaRPr>
          </a:p>
        </p:txBody>
      </p:sp>
    </p:spTree>
    <p:extLst>
      <p:ext uri="{BB962C8B-B14F-4D97-AF65-F5344CB8AC3E}">
        <p14:creationId xmlns:p14="http://schemas.microsoft.com/office/powerpoint/2010/main" val="3911045493"/>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2808</TotalTime>
  <Words>1024</Words>
  <Application>Microsoft Macintosh PowerPoint</Application>
  <PresentationFormat>On-screen Show (4:3)</PresentationFormat>
  <Paragraphs>319</Paragraphs>
  <Slides>28</Slides>
  <Notes>6</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28</vt:i4>
      </vt:variant>
    </vt:vector>
  </HeadingPairs>
  <TitlesOfParts>
    <vt:vector size="46" baseType="lpstr">
      <vt:lpstr>Calibri</vt:lpstr>
      <vt:lpstr>Constantia</vt:lpstr>
      <vt:lpstr>Courier New</vt:lpstr>
      <vt:lpstr>ＭＳ Ｐゴシック</vt:lpstr>
      <vt:lpstr>Tahoma</vt:lpstr>
      <vt:lpstr>Times</vt:lpstr>
      <vt:lpstr>Times New Roman</vt:lpstr>
      <vt:lpstr>Wingdings</vt:lpstr>
      <vt:lpstr>Arial</vt:lpstr>
      <vt:lpstr>Conception personnalisée</vt:lpstr>
      <vt:lpstr>1_Thème Office</vt:lpstr>
      <vt:lpstr>Thème Office</vt:lpstr>
      <vt:lpstr>2_Thème Office</vt:lpstr>
      <vt:lpstr>3_Thème Office</vt:lpstr>
      <vt:lpstr>4_Thème Office</vt:lpstr>
      <vt:lpstr>5_Thème Office</vt:lpstr>
      <vt:lpstr>6_Thème Office</vt:lpstr>
      <vt:lpstr>Document</vt:lpstr>
      <vt:lpstr>Les enfants et les violences au sein du couple, de la détection précoce à l’accompagnement : un référentiel et des outils  </vt:lpstr>
      <vt:lpstr>I. Construction du référentiel</vt:lpstr>
      <vt:lpstr>  </vt:lpstr>
      <vt:lpstr>PowerPoint Presentation</vt:lpstr>
      <vt:lpstr>PowerPoint Presentation</vt:lpstr>
      <vt:lpstr>- Interventions recommandées</vt:lpstr>
      <vt:lpstr>- Contexte - Barrières</vt:lpstr>
      <vt:lpstr>PowerPoint Presentation</vt:lpstr>
      <vt:lpstr>Validation du référentiel</vt:lpstr>
      <vt:lpstr>III. Le référentiel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pour votre attention</vt:lpstr>
    </vt:vector>
  </TitlesOfParts>
  <Company>Terre divine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 Schreiden</dc:creator>
  <cp:lastModifiedBy>Microsoft Office User</cp:lastModifiedBy>
  <cp:revision>181</cp:revision>
  <cp:lastPrinted>2016-10-27T12:49:59Z</cp:lastPrinted>
  <dcterms:created xsi:type="dcterms:W3CDTF">2016-03-17T19:59:15Z</dcterms:created>
  <dcterms:modified xsi:type="dcterms:W3CDTF">2020-12-17T16:03:06Z</dcterms:modified>
</cp:coreProperties>
</file>